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65" r:id="rId3"/>
    <p:sldId id="466" r:id="rId4"/>
    <p:sldId id="603" r:id="rId5"/>
    <p:sldId id="601" r:id="rId6"/>
    <p:sldId id="605" r:id="rId7"/>
    <p:sldId id="610" r:id="rId8"/>
    <p:sldId id="615" r:id="rId9"/>
    <p:sldId id="607" r:id="rId10"/>
    <p:sldId id="604" r:id="rId11"/>
    <p:sldId id="606" r:id="rId12"/>
    <p:sldId id="608" r:id="rId13"/>
    <p:sldId id="613" r:id="rId14"/>
    <p:sldId id="609" r:id="rId15"/>
    <p:sldId id="399" r:id="rId16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6" autoAdjust="0"/>
  </p:normalViewPr>
  <p:slideViewPr>
    <p:cSldViewPr>
      <p:cViewPr varScale="1">
        <p:scale>
          <a:sx n="110" d="100"/>
          <a:sy n="110" d="100"/>
        </p:scale>
        <p:origin x="658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2371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jfif"/><Relationship Id="rId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jfif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A4954-437C-48B3-AA3C-A21880668A24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E416DB22-F858-4A44-B77E-C3A90CF2C362}">
      <dgm:prSet phldrT="[Text]"/>
      <dgm:spPr/>
      <dgm:t>
        <a:bodyPr/>
        <a:lstStyle/>
        <a:p>
          <a:pPr algn="ctr" rtl="1"/>
          <a:r>
            <a:rPr lang="fa-IR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توزیع استان گلستان</a:t>
          </a:r>
          <a:endParaRPr lang="fa-IR" dirty="0">
            <a:solidFill>
              <a:schemeClr val="bg1"/>
            </a:solidFill>
          </a:endParaRPr>
        </a:p>
      </dgm:t>
    </dgm:pt>
    <dgm:pt modelId="{6BC83F5D-AFD9-42D5-BB08-C2B4CB7C1E16}" type="parTrans" cxnId="{9381B985-CBB8-4B8A-BBC7-C186BF8F9A4A}">
      <dgm:prSet/>
      <dgm:spPr/>
      <dgm:t>
        <a:bodyPr/>
        <a:lstStyle/>
        <a:p>
          <a:pPr rtl="1"/>
          <a:endParaRPr lang="fa-IR"/>
        </a:p>
      </dgm:t>
    </dgm:pt>
    <dgm:pt modelId="{4E5AAFDC-B531-4653-8254-26BFA3C2F502}" type="sibTrans" cxnId="{9381B985-CBB8-4B8A-BBC7-C186BF8F9A4A}">
      <dgm:prSet/>
      <dgm:spPr/>
      <dgm:t>
        <a:bodyPr/>
        <a:lstStyle/>
        <a:p>
          <a:pPr rtl="1"/>
          <a:endParaRPr lang="fa-IR"/>
        </a:p>
      </dgm:t>
    </dgm:pt>
    <dgm:pt modelId="{9AA22BC5-B5D9-4BFA-BDF0-A97470C2D900}">
      <dgm:prSet phldrT="[Text]" custT="1"/>
      <dgm:spPr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60960" tIns="0" rIns="20320" bIns="0" numCol="1" spcCol="1270" anchor="ctr" anchorCtr="0"/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solidFill>
                <a:prstClr val="white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مشاور</a:t>
          </a:r>
        </a:p>
      </dgm:t>
    </dgm:pt>
    <dgm:pt modelId="{F6FFB921-1BA2-446C-914C-723651200674}" type="parTrans" cxnId="{2E3167D3-65B6-42C8-8119-3442370BD79E}">
      <dgm:prSet/>
      <dgm:spPr/>
      <dgm:t>
        <a:bodyPr/>
        <a:lstStyle/>
        <a:p>
          <a:pPr rtl="1"/>
          <a:endParaRPr lang="fa-IR"/>
        </a:p>
      </dgm:t>
    </dgm:pt>
    <dgm:pt modelId="{2A9815F3-D587-4AB9-B63C-F20A942ED9C2}" type="sibTrans" cxnId="{2E3167D3-65B6-42C8-8119-3442370BD79E}">
      <dgm:prSet/>
      <dgm:spPr/>
      <dgm:t>
        <a:bodyPr/>
        <a:lstStyle/>
        <a:p>
          <a:pPr rtl="1"/>
          <a:endParaRPr lang="fa-IR"/>
        </a:p>
      </dgm:t>
    </dgm:pt>
    <dgm:pt modelId="{FE479A67-01BC-47B5-89C0-980475AB3D1A}">
      <dgm:prSet phldrT="[Text]" custT="1"/>
      <dgm:spPr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60960" tIns="0" rIns="20320" bIns="0" numCol="1" spcCol="1270" anchor="ctr" anchorCtr="0"/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solidFill>
                <a:prstClr val="white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توانیر</a:t>
          </a:r>
        </a:p>
      </dgm:t>
    </dgm:pt>
    <dgm:pt modelId="{D91D071B-5A32-485B-A5DA-A3A5443C7DB7}" type="parTrans" cxnId="{5C75B9C2-1C9D-45B2-942D-A3FD14D21327}">
      <dgm:prSet/>
      <dgm:spPr/>
      <dgm:t>
        <a:bodyPr/>
        <a:lstStyle/>
        <a:p>
          <a:pPr rtl="1"/>
          <a:endParaRPr lang="fa-IR"/>
        </a:p>
      </dgm:t>
    </dgm:pt>
    <dgm:pt modelId="{0C812D01-E420-4A6F-A53D-20D97BA8FF6D}" type="sibTrans" cxnId="{5C75B9C2-1C9D-45B2-942D-A3FD14D21327}">
      <dgm:prSet/>
      <dgm:spPr/>
      <dgm:t>
        <a:bodyPr/>
        <a:lstStyle/>
        <a:p>
          <a:pPr rtl="1"/>
          <a:endParaRPr lang="fa-IR"/>
        </a:p>
      </dgm:t>
    </dgm:pt>
    <dgm:pt modelId="{D0CA1A3F-7E87-4F23-BA2F-0C79F81F7DD0}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5240" tIns="45720" rIns="15240" bIns="15240" numCol="1" spcCol="1270" anchor="t" anchorCtr="0"/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200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گزارش وضعيت موجود پروژه معماري سازماني شركت‌هاي توزيع نيروي</a:t>
          </a:r>
        </a:p>
      </dgm:t>
    </dgm:pt>
    <dgm:pt modelId="{30111939-A992-4604-9C32-5AD4F77003BA}" type="parTrans" cxnId="{7F5F0BC9-F9D1-44B9-A690-C10FDF5E23F3}">
      <dgm:prSet/>
      <dgm:spPr/>
      <dgm:t>
        <a:bodyPr/>
        <a:lstStyle/>
        <a:p>
          <a:pPr rtl="1"/>
          <a:endParaRPr lang="fa-IR"/>
        </a:p>
      </dgm:t>
    </dgm:pt>
    <dgm:pt modelId="{D69B8F8F-0088-405D-BB0E-CBCA67DD219A}" type="sibTrans" cxnId="{7F5F0BC9-F9D1-44B9-A690-C10FDF5E23F3}">
      <dgm:prSet/>
      <dgm:spPr/>
      <dgm:t>
        <a:bodyPr/>
        <a:lstStyle/>
        <a:p>
          <a:pPr rtl="1"/>
          <a:endParaRPr lang="fa-IR"/>
        </a:p>
      </dgm:t>
    </dgm:pt>
    <dgm:pt modelId="{5BC84D3C-C55E-4992-A52E-96A51E2E9451}">
      <dgm:prSet phldrT="[Text]" custT="1"/>
      <dgm:spPr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57150" tIns="0" rIns="19050" bIns="0" numCol="1" spcCol="1270" anchor="ctr" anchorCtr="0"/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solidFill>
                <a:prstClr val="white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توزیع اهواز</a:t>
          </a:r>
        </a:p>
      </dgm:t>
    </dgm:pt>
    <dgm:pt modelId="{C5A6934F-2E58-410A-8BBA-A3CD4927A8A3}" type="parTrans" cxnId="{B36F40C7-DDF3-454F-89BE-B925B566727F}">
      <dgm:prSet/>
      <dgm:spPr/>
      <dgm:t>
        <a:bodyPr/>
        <a:lstStyle/>
        <a:p>
          <a:pPr rtl="1"/>
          <a:endParaRPr lang="fa-IR"/>
        </a:p>
      </dgm:t>
    </dgm:pt>
    <dgm:pt modelId="{DF60CB91-9B41-4EF0-A60A-36727F714120}" type="sibTrans" cxnId="{B36F40C7-DDF3-454F-89BE-B925B566727F}">
      <dgm:prSet/>
      <dgm:spPr/>
      <dgm:t>
        <a:bodyPr/>
        <a:lstStyle/>
        <a:p>
          <a:pPr rtl="1"/>
          <a:endParaRPr lang="fa-IR"/>
        </a:p>
      </dgm:t>
    </dgm:pt>
    <dgm:pt modelId="{A319C89F-2D7F-4FAC-B0FC-2D263A661D27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5240" tIns="45720" rIns="15240" bIns="15240" numCol="1" spcCol="1270" anchor="t" anchorCtr="0"/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200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ارائه پيشنهاد اجرای پروژه طراحي قابليت مديريت و راهبري معماري سازماني </a:t>
          </a:r>
          <a:r>
            <a:rPr lang="fa-IR" sz="1200" b="1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(</a:t>
          </a:r>
          <a:r>
            <a:rPr lang="en-US" sz="1200" b="1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EAMG</a:t>
          </a:r>
          <a:r>
            <a:rPr lang="fa-IR" sz="1200" b="1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)</a:t>
          </a:r>
        </a:p>
      </dgm:t>
    </dgm:pt>
    <dgm:pt modelId="{F91489AD-A05E-440F-951C-77864CF9F90B}" type="parTrans" cxnId="{82FE98E5-6AD5-461D-B42A-A997DF63512E}">
      <dgm:prSet/>
      <dgm:spPr/>
      <dgm:t>
        <a:bodyPr/>
        <a:lstStyle/>
        <a:p>
          <a:pPr rtl="1"/>
          <a:endParaRPr lang="fa-IR"/>
        </a:p>
      </dgm:t>
    </dgm:pt>
    <dgm:pt modelId="{35C21987-8BF4-4E6A-AAC5-DF2312497B0F}" type="sibTrans" cxnId="{82FE98E5-6AD5-461D-B42A-A997DF63512E}">
      <dgm:prSet/>
      <dgm:spPr/>
      <dgm:t>
        <a:bodyPr/>
        <a:lstStyle/>
        <a:p>
          <a:pPr rtl="1"/>
          <a:endParaRPr lang="fa-IR"/>
        </a:p>
      </dgm:t>
    </dgm:pt>
    <dgm:pt modelId="{AF2E0ACA-F1C3-437D-B676-2A7B80F991CD}">
      <dgm:prSet custT="1"/>
      <dgm:spPr/>
      <dgm:t>
        <a:bodyPr/>
        <a:lstStyle/>
        <a:p>
          <a:pPr rtl="1">
            <a:buNone/>
          </a:pPr>
          <a:r>
            <a:rPr lang="fa-IR" sz="1200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آموزش شرح خدمات و فرآورده‌هاي پروژه معماري تطبيقي شركت‌هاي توزيع نيروي برق </a:t>
          </a:r>
        </a:p>
      </dgm:t>
    </dgm:pt>
    <dgm:pt modelId="{AF391431-13A7-459C-B450-A52D17490080}" type="parTrans" cxnId="{EAF881ED-02D9-439A-B37B-16507210EE1C}">
      <dgm:prSet/>
      <dgm:spPr/>
      <dgm:t>
        <a:bodyPr/>
        <a:lstStyle/>
        <a:p>
          <a:pPr rtl="1"/>
          <a:endParaRPr lang="fa-IR"/>
        </a:p>
      </dgm:t>
    </dgm:pt>
    <dgm:pt modelId="{FDE015EF-064A-4581-A269-91C75CDE2D42}" type="sibTrans" cxnId="{EAF881ED-02D9-439A-B37B-16507210EE1C}">
      <dgm:prSet/>
      <dgm:spPr/>
      <dgm:t>
        <a:bodyPr/>
        <a:lstStyle/>
        <a:p>
          <a:pPr rtl="1"/>
          <a:endParaRPr lang="fa-IR"/>
        </a:p>
      </dgm:t>
    </dgm:pt>
    <dgm:pt modelId="{0F1BD254-2FBA-40BF-B7A0-73DDA069F570}">
      <dgm:prSet custT="1"/>
      <dgm:spPr/>
      <dgm:t>
        <a:bodyPr/>
        <a:lstStyle/>
        <a:p>
          <a:pPr algn="ctr" rtl="1">
            <a:buNone/>
          </a:pPr>
          <a:r>
            <a:rPr lang="fa-I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پرسش و پاسخ</a:t>
          </a:r>
          <a:endParaRPr lang="fa-IR" sz="2000" dirty="0"/>
        </a:p>
      </dgm:t>
    </dgm:pt>
    <dgm:pt modelId="{5A58790A-D581-4255-AC77-D20A20220DEC}" type="parTrans" cxnId="{8BA27728-B194-4C3D-93BC-CE85377D5A60}">
      <dgm:prSet/>
      <dgm:spPr/>
      <dgm:t>
        <a:bodyPr/>
        <a:lstStyle/>
        <a:p>
          <a:pPr rtl="1"/>
          <a:endParaRPr lang="fa-IR"/>
        </a:p>
      </dgm:t>
    </dgm:pt>
    <dgm:pt modelId="{99CB3C68-0E4E-4331-BB2E-2AA5DCD71F31}" type="sibTrans" cxnId="{8BA27728-B194-4C3D-93BC-CE85377D5A60}">
      <dgm:prSet/>
      <dgm:spPr/>
      <dgm:t>
        <a:bodyPr/>
        <a:lstStyle/>
        <a:p>
          <a:pPr rtl="1"/>
          <a:endParaRPr lang="fa-IR"/>
        </a:p>
      </dgm:t>
    </dgm:pt>
    <dgm:pt modelId="{652CFEB2-D918-4365-9C06-FEA0B254F090}">
      <dgm:prSet custT="1"/>
      <dgm:spPr/>
      <dgm:t>
        <a:bodyPr/>
        <a:lstStyle/>
        <a:p>
          <a:pPr algn="ctr" rtl="1">
            <a:buNone/>
          </a:pPr>
          <a:endParaRPr lang="fa-IR" sz="2000" dirty="0"/>
        </a:p>
      </dgm:t>
    </dgm:pt>
    <dgm:pt modelId="{6E4A4E75-4BD4-4147-A780-CF5C05202A4B}" type="parTrans" cxnId="{6C15411F-E247-48DC-A7E6-88A6FA02852B}">
      <dgm:prSet/>
      <dgm:spPr/>
      <dgm:t>
        <a:bodyPr/>
        <a:lstStyle/>
        <a:p>
          <a:pPr rtl="1"/>
          <a:endParaRPr lang="fa-IR"/>
        </a:p>
      </dgm:t>
    </dgm:pt>
    <dgm:pt modelId="{8BEECA34-80F9-481E-8E54-8CDCC7EC935F}" type="sibTrans" cxnId="{6C15411F-E247-48DC-A7E6-88A6FA02852B}">
      <dgm:prSet/>
      <dgm:spPr/>
      <dgm:t>
        <a:bodyPr/>
        <a:lstStyle/>
        <a:p>
          <a:pPr rtl="1"/>
          <a:endParaRPr lang="fa-IR"/>
        </a:p>
      </dgm:t>
    </dgm:pt>
    <dgm:pt modelId="{81C7AA0F-359D-4B94-94E1-759F9AD27090}" type="pres">
      <dgm:prSet presAssocID="{A80A4954-437C-48B3-AA3C-A21880668A24}" presName="diagram" presStyleCnt="0">
        <dgm:presLayoutVars>
          <dgm:dir/>
          <dgm:animLvl val="lvl"/>
          <dgm:resizeHandles val="exact"/>
        </dgm:presLayoutVars>
      </dgm:prSet>
      <dgm:spPr/>
    </dgm:pt>
    <dgm:pt modelId="{708CE08D-80B1-4089-AD02-9BD4174B6367}" type="pres">
      <dgm:prSet presAssocID="{E416DB22-F858-4A44-B77E-C3A90CF2C362}" presName="compNode" presStyleCnt="0"/>
      <dgm:spPr/>
    </dgm:pt>
    <dgm:pt modelId="{3CB51B2F-6D93-4A00-A46E-5B598AD9873A}" type="pres">
      <dgm:prSet presAssocID="{E416DB22-F858-4A44-B77E-C3A90CF2C362}" presName="childRect" presStyleLbl="bgAcc1" presStyleIdx="0" presStyleCnt="4">
        <dgm:presLayoutVars>
          <dgm:bulletEnabled val="1"/>
        </dgm:presLayoutVars>
      </dgm:prSet>
      <dgm:spPr>
        <a:xfrm>
          <a:off x="776293" y="3073"/>
          <a:ext cx="1644001" cy="1227212"/>
        </a:xfrm>
        <a:prstGeom prst="round2SameRect">
          <a:avLst>
            <a:gd name="adj1" fmla="val 8000"/>
            <a:gd name="adj2" fmla="val 0"/>
          </a:avLst>
        </a:prstGeom>
      </dgm:spPr>
    </dgm:pt>
    <dgm:pt modelId="{444E8F0C-A4B4-4421-8ACC-E7A26847A281}" type="pres">
      <dgm:prSet presAssocID="{E416DB22-F858-4A44-B77E-C3A90CF2C36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68E430F-134B-4677-B658-2E1D724F2D64}" type="pres">
      <dgm:prSet presAssocID="{E416DB22-F858-4A44-B77E-C3A90CF2C362}" presName="parentRect" presStyleLbl="alignNode1" presStyleIdx="0" presStyleCnt="4"/>
      <dgm:spPr/>
    </dgm:pt>
    <dgm:pt modelId="{7EB771A1-92F6-4CD5-80BD-0B3346E3B5C2}" type="pres">
      <dgm:prSet presAssocID="{E416DB22-F858-4A44-B77E-C3A90CF2C362}" presName="adorn" presStyleLbl="fgAccFollow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9F5026B-26FF-4D93-8A63-B0F6D5EFDAA0}" type="pres">
      <dgm:prSet presAssocID="{4E5AAFDC-B531-4653-8254-26BFA3C2F502}" presName="sibTrans" presStyleLbl="sibTrans2D1" presStyleIdx="0" presStyleCnt="0"/>
      <dgm:spPr/>
    </dgm:pt>
    <dgm:pt modelId="{9974BF92-D304-44C3-AC84-B113EA2A238E}" type="pres">
      <dgm:prSet presAssocID="{9AA22BC5-B5D9-4BFA-BDF0-A97470C2D900}" presName="compNode" presStyleCnt="0"/>
      <dgm:spPr/>
    </dgm:pt>
    <dgm:pt modelId="{4BB17DFB-699B-454D-8934-AA5CCEDBA07B}" type="pres">
      <dgm:prSet presAssocID="{9AA22BC5-B5D9-4BFA-BDF0-A97470C2D900}" presName="childRect" presStyleLbl="bgAcc1" presStyleIdx="1" presStyleCnt="4">
        <dgm:presLayoutVars>
          <dgm:bulletEnabled val="1"/>
        </dgm:presLayoutVars>
      </dgm:prSet>
      <dgm:spPr/>
    </dgm:pt>
    <dgm:pt modelId="{60DD2130-7108-4834-8038-30D461855832}" type="pres">
      <dgm:prSet presAssocID="{9AA22BC5-B5D9-4BFA-BDF0-A97470C2D90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4BE0A5D-CB1B-46BE-8E35-FDC951AAF6C5}" type="pres">
      <dgm:prSet presAssocID="{9AA22BC5-B5D9-4BFA-BDF0-A97470C2D900}" presName="parentRect" presStyleLbl="alignNode1" presStyleIdx="1" presStyleCnt="4"/>
      <dgm:spPr>
        <a:xfrm>
          <a:off x="2084808" y="2339410"/>
          <a:ext cx="1779546" cy="571209"/>
        </a:xfrm>
        <a:prstGeom prst="rect">
          <a:avLst/>
        </a:prstGeom>
      </dgm:spPr>
    </dgm:pt>
    <dgm:pt modelId="{6FD74D9E-A066-4AC5-8A30-054179F193F8}" type="pres">
      <dgm:prSet presAssocID="{9AA22BC5-B5D9-4BFA-BDF0-A97470C2D900}" presName="adorn" presStyleLbl="fgAccFollow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955A5C1-4836-4117-B0AB-24F25C298A7B}" type="pres">
      <dgm:prSet presAssocID="{2A9815F3-D587-4AB9-B63C-F20A942ED9C2}" presName="sibTrans" presStyleLbl="sibTrans2D1" presStyleIdx="0" presStyleCnt="0"/>
      <dgm:spPr/>
    </dgm:pt>
    <dgm:pt modelId="{0E9D42F5-45A1-4B0E-8686-D8EC2A39A7F6}" type="pres">
      <dgm:prSet presAssocID="{5BC84D3C-C55E-4992-A52E-96A51E2E9451}" presName="compNode" presStyleCnt="0"/>
      <dgm:spPr/>
    </dgm:pt>
    <dgm:pt modelId="{102B18AB-E303-44AB-B5EB-DD8046EA7FAB}" type="pres">
      <dgm:prSet presAssocID="{5BC84D3C-C55E-4992-A52E-96A51E2E9451}" presName="childRect" presStyleLbl="bgAcc1" presStyleIdx="2" presStyleCnt="4">
        <dgm:presLayoutVars>
          <dgm:bulletEnabled val="1"/>
        </dgm:presLayoutVars>
      </dgm:prSet>
      <dgm:spPr>
        <a:xfrm>
          <a:off x="4620706" y="3073"/>
          <a:ext cx="1644001" cy="1227212"/>
        </a:xfrm>
        <a:prstGeom prst="round2SameRect">
          <a:avLst>
            <a:gd name="adj1" fmla="val 8000"/>
            <a:gd name="adj2" fmla="val 0"/>
          </a:avLst>
        </a:prstGeom>
      </dgm:spPr>
    </dgm:pt>
    <dgm:pt modelId="{26B84F78-87D7-45E8-9856-3636BBF73B4A}" type="pres">
      <dgm:prSet presAssocID="{5BC84D3C-C55E-4992-A52E-96A51E2E945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CEA4A01-B73A-46F6-9822-9FF09106D092}" type="pres">
      <dgm:prSet presAssocID="{5BC84D3C-C55E-4992-A52E-96A51E2E9451}" presName="parentRect" presStyleLbl="alignNode1" presStyleIdx="2" presStyleCnt="4"/>
      <dgm:spPr>
        <a:xfrm>
          <a:off x="4080994" y="1229808"/>
          <a:ext cx="1644981" cy="528015"/>
        </a:xfrm>
        <a:prstGeom prst="rect">
          <a:avLst/>
        </a:prstGeom>
      </dgm:spPr>
    </dgm:pt>
    <dgm:pt modelId="{E2E56908-1741-4DA5-9877-4AAE0B7D9F16}" type="pres">
      <dgm:prSet presAssocID="{5BC84D3C-C55E-4992-A52E-96A51E2E9451}" presName="adorn" presStyleLbl="fgAccFollow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EA60F765-24FF-4541-B01F-4C0504E4FD25}" type="pres">
      <dgm:prSet presAssocID="{DF60CB91-9B41-4EF0-A60A-36727F714120}" presName="sibTrans" presStyleLbl="sibTrans2D1" presStyleIdx="0" presStyleCnt="0"/>
      <dgm:spPr/>
    </dgm:pt>
    <dgm:pt modelId="{0ABF6E4A-C23C-4354-A258-6E38F474C953}" type="pres">
      <dgm:prSet presAssocID="{FE479A67-01BC-47B5-89C0-980475AB3D1A}" presName="compNode" presStyleCnt="0"/>
      <dgm:spPr/>
    </dgm:pt>
    <dgm:pt modelId="{2BE1D56F-084A-4886-8597-1003F836205E}" type="pres">
      <dgm:prSet presAssocID="{FE479A67-01BC-47B5-89C0-980475AB3D1A}" presName="childRect" presStyleLbl="bgAcc1" presStyleIdx="3" presStyleCnt="4">
        <dgm:presLayoutVars>
          <dgm:bulletEnabled val="1"/>
        </dgm:presLayoutVars>
      </dgm:prSet>
      <dgm:spPr/>
    </dgm:pt>
    <dgm:pt modelId="{9FEF5959-D0C6-4A5F-B864-182FC0427E66}" type="pres">
      <dgm:prSet presAssocID="{FE479A67-01BC-47B5-89C0-980475AB3D1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69AE2B8B-454D-46B3-A58D-82588C5FFC2C}" type="pres">
      <dgm:prSet presAssocID="{FE479A67-01BC-47B5-89C0-980475AB3D1A}" presName="parentRect" presStyleLbl="alignNode1" presStyleIdx="3" presStyleCnt="4"/>
      <dgm:spPr>
        <a:xfrm>
          <a:off x="4165496" y="2339410"/>
          <a:ext cx="1779546" cy="571209"/>
        </a:xfrm>
        <a:prstGeom prst="rect">
          <a:avLst/>
        </a:prstGeom>
      </dgm:spPr>
    </dgm:pt>
    <dgm:pt modelId="{1800670D-E771-4EAB-B57F-47CBBF99EE3D}" type="pres">
      <dgm:prSet presAssocID="{FE479A67-01BC-47B5-89C0-980475AB3D1A}" presName="adorn" presStyleLbl="fgAccFollow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843DC10B-C55B-466A-8029-4698BFC29E6F}" type="presOf" srcId="{A80A4954-437C-48B3-AA3C-A21880668A24}" destId="{81C7AA0F-359D-4B94-94E1-759F9AD27090}" srcOrd="0" destOrd="0" presId="urn:microsoft.com/office/officeart/2005/8/layout/bList2"/>
    <dgm:cxn modelId="{6D8F961A-533E-4500-A2CC-48A1F14AFA31}" type="presOf" srcId="{652CFEB2-D918-4365-9C06-FEA0B254F090}" destId="{2BE1D56F-084A-4886-8597-1003F836205E}" srcOrd="0" destOrd="0" presId="urn:microsoft.com/office/officeart/2005/8/layout/bList2"/>
    <dgm:cxn modelId="{6C15411F-E247-48DC-A7E6-88A6FA02852B}" srcId="{FE479A67-01BC-47B5-89C0-980475AB3D1A}" destId="{652CFEB2-D918-4365-9C06-FEA0B254F090}" srcOrd="0" destOrd="0" parTransId="{6E4A4E75-4BD4-4147-A780-CF5C05202A4B}" sibTransId="{8BEECA34-80F9-481E-8E54-8CDCC7EC935F}"/>
    <dgm:cxn modelId="{197DC61F-0BA8-41B6-8EB5-DD6D03C9864D}" type="presOf" srcId="{4E5AAFDC-B531-4653-8254-26BFA3C2F502}" destId="{D9F5026B-26FF-4D93-8A63-B0F6D5EFDAA0}" srcOrd="0" destOrd="0" presId="urn:microsoft.com/office/officeart/2005/8/layout/bList2"/>
    <dgm:cxn modelId="{8BA27728-B194-4C3D-93BC-CE85377D5A60}" srcId="{FE479A67-01BC-47B5-89C0-980475AB3D1A}" destId="{0F1BD254-2FBA-40BF-B7A0-73DDA069F570}" srcOrd="1" destOrd="0" parTransId="{5A58790A-D581-4255-AC77-D20A20220DEC}" sibTransId="{99CB3C68-0E4E-4331-BB2E-2AA5DCD71F31}"/>
    <dgm:cxn modelId="{26D12F2C-CD77-49B0-B6B9-AC58EBEB3698}" type="presOf" srcId="{0F1BD254-2FBA-40BF-B7A0-73DDA069F570}" destId="{2BE1D56F-084A-4886-8597-1003F836205E}" srcOrd="0" destOrd="1" presId="urn:microsoft.com/office/officeart/2005/8/layout/bList2"/>
    <dgm:cxn modelId="{EAD7D031-803D-4419-8195-51B503454EAC}" type="presOf" srcId="{5BC84D3C-C55E-4992-A52E-96A51E2E9451}" destId="{26B84F78-87D7-45E8-9856-3636BBF73B4A}" srcOrd="0" destOrd="0" presId="urn:microsoft.com/office/officeart/2005/8/layout/bList2"/>
    <dgm:cxn modelId="{04AE873A-E7E1-4681-B99A-CF87B6C2042D}" type="presOf" srcId="{DF60CB91-9B41-4EF0-A60A-36727F714120}" destId="{EA60F765-24FF-4541-B01F-4C0504E4FD25}" srcOrd="0" destOrd="0" presId="urn:microsoft.com/office/officeart/2005/8/layout/bList2"/>
    <dgm:cxn modelId="{21C9815E-41F4-4CB4-A78A-8E5EDFB8D02D}" type="presOf" srcId="{A319C89F-2D7F-4FAC-B0FC-2D263A661D27}" destId="{102B18AB-E303-44AB-B5EB-DD8046EA7FAB}" srcOrd="0" destOrd="0" presId="urn:microsoft.com/office/officeart/2005/8/layout/bList2"/>
    <dgm:cxn modelId="{0045F06F-E3C9-4488-8F8B-870FC81AD749}" type="presOf" srcId="{AF2E0ACA-F1C3-437D-B676-2A7B80F991CD}" destId="{4BB17DFB-699B-454D-8934-AA5CCEDBA07B}" srcOrd="0" destOrd="0" presId="urn:microsoft.com/office/officeart/2005/8/layout/bList2"/>
    <dgm:cxn modelId="{AE424858-7973-4D02-BD3A-FDA5ED6F8E33}" type="presOf" srcId="{9AA22BC5-B5D9-4BFA-BDF0-A97470C2D900}" destId="{60DD2130-7108-4834-8038-30D461855832}" srcOrd="0" destOrd="0" presId="urn:microsoft.com/office/officeart/2005/8/layout/bList2"/>
    <dgm:cxn modelId="{9381B985-CBB8-4B8A-BBC7-C186BF8F9A4A}" srcId="{A80A4954-437C-48B3-AA3C-A21880668A24}" destId="{E416DB22-F858-4A44-B77E-C3A90CF2C362}" srcOrd="0" destOrd="0" parTransId="{6BC83F5D-AFD9-42D5-BB08-C2B4CB7C1E16}" sibTransId="{4E5AAFDC-B531-4653-8254-26BFA3C2F502}"/>
    <dgm:cxn modelId="{D3358E8C-71C3-4576-96CE-2112EC5DC154}" type="presOf" srcId="{2A9815F3-D587-4AB9-B63C-F20A942ED9C2}" destId="{9955A5C1-4836-4117-B0AB-24F25C298A7B}" srcOrd="0" destOrd="0" presId="urn:microsoft.com/office/officeart/2005/8/layout/bList2"/>
    <dgm:cxn modelId="{6676E08D-0C72-4D25-8640-DC4F1E8E4F62}" type="presOf" srcId="{FE479A67-01BC-47B5-89C0-980475AB3D1A}" destId="{69AE2B8B-454D-46B3-A58D-82588C5FFC2C}" srcOrd="1" destOrd="0" presId="urn:microsoft.com/office/officeart/2005/8/layout/bList2"/>
    <dgm:cxn modelId="{0BD0AA9A-9040-406F-9E33-E4DF101A53A7}" type="presOf" srcId="{E416DB22-F858-4A44-B77E-C3A90CF2C362}" destId="{F68E430F-134B-4677-B658-2E1D724F2D64}" srcOrd="1" destOrd="0" presId="urn:microsoft.com/office/officeart/2005/8/layout/bList2"/>
    <dgm:cxn modelId="{4587C4B5-0F8D-42AA-878E-8186900433AB}" type="presOf" srcId="{FE479A67-01BC-47B5-89C0-980475AB3D1A}" destId="{9FEF5959-D0C6-4A5F-B864-182FC0427E66}" srcOrd="0" destOrd="0" presId="urn:microsoft.com/office/officeart/2005/8/layout/bList2"/>
    <dgm:cxn modelId="{E63CD9B8-4292-42A1-A269-586994C3F2A1}" type="presOf" srcId="{9AA22BC5-B5D9-4BFA-BDF0-A97470C2D900}" destId="{84BE0A5D-CB1B-46BE-8E35-FDC951AAF6C5}" srcOrd="1" destOrd="0" presId="urn:microsoft.com/office/officeart/2005/8/layout/bList2"/>
    <dgm:cxn modelId="{46D917B9-164E-481B-B0FC-4B30CA8B2AFF}" type="presOf" srcId="{D0CA1A3F-7E87-4F23-BA2F-0C79F81F7DD0}" destId="{3CB51B2F-6D93-4A00-A46E-5B598AD9873A}" srcOrd="0" destOrd="0" presId="urn:microsoft.com/office/officeart/2005/8/layout/bList2"/>
    <dgm:cxn modelId="{5C75B9C2-1C9D-45B2-942D-A3FD14D21327}" srcId="{A80A4954-437C-48B3-AA3C-A21880668A24}" destId="{FE479A67-01BC-47B5-89C0-980475AB3D1A}" srcOrd="3" destOrd="0" parTransId="{D91D071B-5A32-485B-A5DA-A3A5443C7DB7}" sibTransId="{0C812D01-E420-4A6F-A53D-20D97BA8FF6D}"/>
    <dgm:cxn modelId="{B36F40C7-DDF3-454F-89BE-B925B566727F}" srcId="{A80A4954-437C-48B3-AA3C-A21880668A24}" destId="{5BC84D3C-C55E-4992-A52E-96A51E2E9451}" srcOrd="2" destOrd="0" parTransId="{C5A6934F-2E58-410A-8BBA-A3CD4927A8A3}" sibTransId="{DF60CB91-9B41-4EF0-A60A-36727F714120}"/>
    <dgm:cxn modelId="{7F5F0BC9-F9D1-44B9-A690-C10FDF5E23F3}" srcId="{E416DB22-F858-4A44-B77E-C3A90CF2C362}" destId="{D0CA1A3F-7E87-4F23-BA2F-0C79F81F7DD0}" srcOrd="0" destOrd="0" parTransId="{30111939-A992-4604-9C32-5AD4F77003BA}" sibTransId="{D69B8F8F-0088-405D-BB0E-CBCA67DD219A}"/>
    <dgm:cxn modelId="{2E3167D3-65B6-42C8-8119-3442370BD79E}" srcId="{A80A4954-437C-48B3-AA3C-A21880668A24}" destId="{9AA22BC5-B5D9-4BFA-BDF0-A97470C2D900}" srcOrd="1" destOrd="0" parTransId="{F6FFB921-1BA2-446C-914C-723651200674}" sibTransId="{2A9815F3-D587-4AB9-B63C-F20A942ED9C2}"/>
    <dgm:cxn modelId="{82FE98E5-6AD5-461D-B42A-A997DF63512E}" srcId="{5BC84D3C-C55E-4992-A52E-96A51E2E9451}" destId="{A319C89F-2D7F-4FAC-B0FC-2D263A661D27}" srcOrd="0" destOrd="0" parTransId="{F91489AD-A05E-440F-951C-77864CF9F90B}" sibTransId="{35C21987-8BF4-4E6A-AAC5-DF2312497B0F}"/>
    <dgm:cxn modelId="{EAF881ED-02D9-439A-B37B-16507210EE1C}" srcId="{9AA22BC5-B5D9-4BFA-BDF0-A97470C2D900}" destId="{AF2E0ACA-F1C3-437D-B676-2A7B80F991CD}" srcOrd="0" destOrd="0" parTransId="{AF391431-13A7-459C-B450-A52D17490080}" sibTransId="{FDE015EF-064A-4581-A269-91C75CDE2D42}"/>
    <dgm:cxn modelId="{EFC265F5-F75D-4A65-8043-84D09CA3D036}" type="presOf" srcId="{E416DB22-F858-4A44-B77E-C3A90CF2C362}" destId="{444E8F0C-A4B4-4421-8ACC-E7A26847A281}" srcOrd="0" destOrd="0" presId="urn:microsoft.com/office/officeart/2005/8/layout/bList2"/>
    <dgm:cxn modelId="{4102A4F7-D997-4BBD-8A02-3918510CDDF4}" type="presOf" srcId="{5BC84D3C-C55E-4992-A52E-96A51E2E9451}" destId="{FCEA4A01-B73A-46F6-9822-9FF09106D092}" srcOrd="1" destOrd="0" presId="urn:microsoft.com/office/officeart/2005/8/layout/bList2"/>
    <dgm:cxn modelId="{F398AA9D-1C22-48F8-B29C-E4C2D91AD40F}" type="presParOf" srcId="{81C7AA0F-359D-4B94-94E1-759F9AD27090}" destId="{708CE08D-80B1-4089-AD02-9BD4174B6367}" srcOrd="0" destOrd="0" presId="urn:microsoft.com/office/officeart/2005/8/layout/bList2"/>
    <dgm:cxn modelId="{701AD853-34AE-4880-B324-37A177749189}" type="presParOf" srcId="{708CE08D-80B1-4089-AD02-9BD4174B6367}" destId="{3CB51B2F-6D93-4A00-A46E-5B598AD9873A}" srcOrd="0" destOrd="0" presId="urn:microsoft.com/office/officeart/2005/8/layout/bList2"/>
    <dgm:cxn modelId="{FF1315D6-0872-4457-AFE4-6A22BA701FD2}" type="presParOf" srcId="{708CE08D-80B1-4089-AD02-9BD4174B6367}" destId="{444E8F0C-A4B4-4421-8ACC-E7A26847A281}" srcOrd="1" destOrd="0" presId="urn:microsoft.com/office/officeart/2005/8/layout/bList2"/>
    <dgm:cxn modelId="{7C02D321-77CD-4F87-A272-0864DEC22AAE}" type="presParOf" srcId="{708CE08D-80B1-4089-AD02-9BD4174B6367}" destId="{F68E430F-134B-4677-B658-2E1D724F2D64}" srcOrd="2" destOrd="0" presId="urn:microsoft.com/office/officeart/2005/8/layout/bList2"/>
    <dgm:cxn modelId="{7ED1C209-8F27-4015-9BE1-671743AF5251}" type="presParOf" srcId="{708CE08D-80B1-4089-AD02-9BD4174B6367}" destId="{7EB771A1-92F6-4CD5-80BD-0B3346E3B5C2}" srcOrd="3" destOrd="0" presId="urn:microsoft.com/office/officeart/2005/8/layout/bList2"/>
    <dgm:cxn modelId="{3CBE4928-99D1-40EC-9E08-ACBB621F336D}" type="presParOf" srcId="{81C7AA0F-359D-4B94-94E1-759F9AD27090}" destId="{D9F5026B-26FF-4D93-8A63-B0F6D5EFDAA0}" srcOrd="1" destOrd="0" presId="urn:microsoft.com/office/officeart/2005/8/layout/bList2"/>
    <dgm:cxn modelId="{9CAF4C98-73FD-4ABD-92EE-976AB0B3C558}" type="presParOf" srcId="{81C7AA0F-359D-4B94-94E1-759F9AD27090}" destId="{9974BF92-D304-44C3-AC84-B113EA2A238E}" srcOrd="2" destOrd="0" presId="urn:microsoft.com/office/officeart/2005/8/layout/bList2"/>
    <dgm:cxn modelId="{70A774C5-B4B0-42AC-A70F-B6F2C12AEC86}" type="presParOf" srcId="{9974BF92-D304-44C3-AC84-B113EA2A238E}" destId="{4BB17DFB-699B-454D-8934-AA5CCEDBA07B}" srcOrd="0" destOrd="0" presId="urn:microsoft.com/office/officeart/2005/8/layout/bList2"/>
    <dgm:cxn modelId="{E08F31F7-DAA3-41E5-B7DE-90A22333D8AE}" type="presParOf" srcId="{9974BF92-D304-44C3-AC84-B113EA2A238E}" destId="{60DD2130-7108-4834-8038-30D461855832}" srcOrd="1" destOrd="0" presId="urn:microsoft.com/office/officeart/2005/8/layout/bList2"/>
    <dgm:cxn modelId="{41564514-C073-42FD-B9E7-13BDA6F4324E}" type="presParOf" srcId="{9974BF92-D304-44C3-AC84-B113EA2A238E}" destId="{84BE0A5D-CB1B-46BE-8E35-FDC951AAF6C5}" srcOrd="2" destOrd="0" presId="urn:microsoft.com/office/officeart/2005/8/layout/bList2"/>
    <dgm:cxn modelId="{EBB2C972-4A21-4646-A34D-61B63252D9F2}" type="presParOf" srcId="{9974BF92-D304-44C3-AC84-B113EA2A238E}" destId="{6FD74D9E-A066-4AC5-8A30-054179F193F8}" srcOrd="3" destOrd="0" presId="urn:microsoft.com/office/officeart/2005/8/layout/bList2"/>
    <dgm:cxn modelId="{8FFC1BF4-EE35-4B4F-B9E5-65D572D5CB3C}" type="presParOf" srcId="{81C7AA0F-359D-4B94-94E1-759F9AD27090}" destId="{9955A5C1-4836-4117-B0AB-24F25C298A7B}" srcOrd="3" destOrd="0" presId="urn:microsoft.com/office/officeart/2005/8/layout/bList2"/>
    <dgm:cxn modelId="{25C27763-103B-475A-AE9E-61AA98BB117B}" type="presParOf" srcId="{81C7AA0F-359D-4B94-94E1-759F9AD27090}" destId="{0E9D42F5-45A1-4B0E-8686-D8EC2A39A7F6}" srcOrd="4" destOrd="0" presId="urn:microsoft.com/office/officeart/2005/8/layout/bList2"/>
    <dgm:cxn modelId="{3861B8A1-A745-4FA8-8416-DF7237AA50B3}" type="presParOf" srcId="{0E9D42F5-45A1-4B0E-8686-D8EC2A39A7F6}" destId="{102B18AB-E303-44AB-B5EB-DD8046EA7FAB}" srcOrd="0" destOrd="0" presId="urn:microsoft.com/office/officeart/2005/8/layout/bList2"/>
    <dgm:cxn modelId="{FE1FF852-EFE3-4CFB-87B4-602109C8A303}" type="presParOf" srcId="{0E9D42F5-45A1-4B0E-8686-D8EC2A39A7F6}" destId="{26B84F78-87D7-45E8-9856-3636BBF73B4A}" srcOrd="1" destOrd="0" presId="urn:microsoft.com/office/officeart/2005/8/layout/bList2"/>
    <dgm:cxn modelId="{69FE6CB9-C52E-4BF9-B617-0FD9360756F7}" type="presParOf" srcId="{0E9D42F5-45A1-4B0E-8686-D8EC2A39A7F6}" destId="{FCEA4A01-B73A-46F6-9822-9FF09106D092}" srcOrd="2" destOrd="0" presId="urn:microsoft.com/office/officeart/2005/8/layout/bList2"/>
    <dgm:cxn modelId="{930000F8-C85A-49EC-980B-AB025F60C1F7}" type="presParOf" srcId="{0E9D42F5-45A1-4B0E-8686-D8EC2A39A7F6}" destId="{E2E56908-1741-4DA5-9877-4AAE0B7D9F16}" srcOrd="3" destOrd="0" presId="urn:microsoft.com/office/officeart/2005/8/layout/bList2"/>
    <dgm:cxn modelId="{BBC187D3-509A-4A2D-BA0A-55467CC16919}" type="presParOf" srcId="{81C7AA0F-359D-4B94-94E1-759F9AD27090}" destId="{EA60F765-24FF-4541-B01F-4C0504E4FD25}" srcOrd="5" destOrd="0" presId="urn:microsoft.com/office/officeart/2005/8/layout/bList2"/>
    <dgm:cxn modelId="{8ECE7FE0-88F5-4766-9172-EC7195FB338D}" type="presParOf" srcId="{81C7AA0F-359D-4B94-94E1-759F9AD27090}" destId="{0ABF6E4A-C23C-4354-A258-6E38F474C953}" srcOrd="6" destOrd="0" presId="urn:microsoft.com/office/officeart/2005/8/layout/bList2"/>
    <dgm:cxn modelId="{AA90FE6E-0A99-492B-99B5-2E548A60D905}" type="presParOf" srcId="{0ABF6E4A-C23C-4354-A258-6E38F474C953}" destId="{2BE1D56F-084A-4886-8597-1003F836205E}" srcOrd="0" destOrd="0" presId="urn:microsoft.com/office/officeart/2005/8/layout/bList2"/>
    <dgm:cxn modelId="{B67DDA33-22C5-49DF-A466-ED910CFD6035}" type="presParOf" srcId="{0ABF6E4A-C23C-4354-A258-6E38F474C953}" destId="{9FEF5959-D0C6-4A5F-B864-182FC0427E66}" srcOrd="1" destOrd="0" presId="urn:microsoft.com/office/officeart/2005/8/layout/bList2"/>
    <dgm:cxn modelId="{0C2196A1-B75A-4F05-9994-009C10E30D5F}" type="presParOf" srcId="{0ABF6E4A-C23C-4354-A258-6E38F474C953}" destId="{69AE2B8B-454D-46B3-A58D-82588C5FFC2C}" srcOrd="2" destOrd="0" presId="urn:microsoft.com/office/officeart/2005/8/layout/bList2"/>
    <dgm:cxn modelId="{F764A09E-34A8-4A7D-9CE3-D8759E0AEC6B}" type="presParOf" srcId="{0ABF6E4A-C23C-4354-A258-6E38F474C953}" destId="{1800670D-E771-4EAB-B57F-47CBBF99EE3D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C4732-7F99-4182-B2AE-11B549C2E271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87BDEE9D-C9A2-4BFD-B662-6E997B9677DD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1"/>
          <a:r>
            <a:rPr lang="fa-IR" sz="1600" b="1" dirty="0">
              <a:cs typeface="B Yekan" panose="00000400000000000000" pitchFamily="2" charset="-78"/>
            </a:rPr>
            <a:t>قابلیت معماری سازمانی</a:t>
          </a:r>
        </a:p>
      </dgm:t>
    </dgm:pt>
    <dgm:pt modelId="{A4FD772A-40B3-4C03-B763-399003D913E5}" type="parTrans" cxnId="{0BB14436-C6A9-4543-874C-5188B566B0D1}">
      <dgm:prSet/>
      <dgm:spPr/>
      <dgm:t>
        <a:bodyPr/>
        <a:lstStyle/>
        <a:p>
          <a:pPr rtl="1"/>
          <a:endParaRPr lang="fa-IR" sz="1400" b="1"/>
        </a:p>
      </dgm:t>
    </dgm:pt>
    <dgm:pt modelId="{CCAEC46F-3343-4F18-82ED-99D54303E176}" type="sibTrans" cxnId="{0BB14436-C6A9-4543-874C-5188B566B0D1}">
      <dgm:prSet/>
      <dgm:spPr/>
      <dgm:t>
        <a:bodyPr/>
        <a:lstStyle/>
        <a:p>
          <a:pPr rtl="1"/>
          <a:endParaRPr lang="fa-IR" sz="1400" b="1"/>
        </a:p>
      </dgm:t>
    </dgm:pt>
    <dgm:pt modelId="{E4668E0A-A1BB-4965-A0CF-B6DF9B8F280E}">
      <dgm:prSet phldrT="[Text]" custT="1"/>
      <dgm:spPr/>
      <dgm:t>
        <a:bodyPr/>
        <a:lstStyle/>
        <a:p>
          <a:pPr rtl="1">
            <a:buFont typeface="+mj-lt"/>
            <a:buAutoNum type="arabicPeriod"/>
          </a:pPr>
          <a:r>
            <a:rPr lang="fa-IR" sz="1800" b="1" dirty="0">
              <a:cs typeface="B Yekan" panose="00000400000000000000" pitchFamily="2" charset="-78"/>
            </a:rPr>
            <a:t> بررسی پیشنهاد توزیع اهواز: پروژه تدوین قابلیت معماری</a:t>
          </a:r>
          <a:endParaRPr lang="fa-IR" sz="1800" b="1" dirty="0"/>
        </a:p>
      </dgm:t>
    </dgm:pt>
    <dgm:pt modelId="{64AF5829-E33A-4CF1-BA22-4CAF799E1096}" type="parTrans" cxnId="{55267A5E-7C72-457F-88DD-FA17BEB0CC90}">
      <dgm:prSet/>
      <dgm:spPr/>
      <dgm:t>
        <a:bodyPr/>
        <a:lstStyle/>
        <a:p>
          <a:pPr rtl="1"/>
          <a:endParaRPr lang="fa-IR" sz="1400" b="1"/>
        </a:p>
      </dgm:t>
    </dgm:pt>
    <dgm:pt modelId="{23FDC4AD-8991-4008-A5FB-BE784745AD63}" type="sibTrans" cxnId="{55267A5E-7C72-457F-88DD-FA17BEB0CC90}">
      <dgm:prSet/>
      <dgm:spPr/>
      <dgm:t>
        <a:bodyPr/>
        <a:lstStyle/>
        <a:p>
          <a:pPr rtl="1"/>
          <a:endParaRPr lang="fa-IR" sz="1400" b="1"/>
        </a:p>
      </dgm:t>
    </dgm:pt>
    <dgm:pt modelId="{BB4D8A42-6FB7-4219-9F0B-0D11A208ACB7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142240" tIns="50800" rIns="142240" bIns="50800" numCol="1" spcCol="1270" anchor="ctr" anchorCtr="0"/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B Yekan" panose="00000400000000000000" pitchFamily="2" charset="-78"/>
            </a:rPr>
            <a:t>آموزش</a:t>
          </a:r>
        </a:p>
      </dgm:t>
    </dgm:pt>
    <dgm:pt modelId="{F369DAE1-E3D4-40E0-AEBB-259047688CA2}" type="parTrans" cxnId="{AA6E7539-034D-4345-97B0-9570F0C11180}">
      <dgm:prSet/>
      <dgm:spPr/>
      <dgm:t>
        <a:bodyPr/>
        <a:lstStyle/>
        <a:p>
          <a:pPr rtl="1"/>
          <a:endParaRPr lang="fa-IR" sz="1400" b="1"/>
        </a:p>
      </dgm:t>
    </dgm:pt>
    <dgm:pt modelId="{AC59D04E-F887-4D07-A847-2588D267DFB4}" type="sibTrans" cxnId="{AA6E7539-034D-4345-97B0-9570F0C11180}">
      <dgm:prSet/>
      <dgm:spPr/>
      <dgm:t>
        <a:bodyPr/>
        <a:lstStyle/>
        <a:p>
          <a:pPr rtl="1"/>
          <a:endParaRPr lang="fa-IR" sz="1400" b="1"/>
        </a:p>
      </dgm:t>
    </dgm:pt>
    <dgm:pt modelId="{D75331D3-E03D-4008-891C-594E858EB3F7}">
      <dgm:prSet phldrT="[Text]" custT="1"/>
      <dgm:spPr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228600" marR="0" lvl="1" indent="-228600" algn="r" defTabSz="106680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fa-IR" sz="1800" b="1" kern="1200" dirty="0">
              <a:solidFill>
                <a:prstClr val="white"/>
              </a:solidFill>
              <a:latin typeface="+mn-lt"/>
              <a:ea typeface="+mn-ea"/>
              <a:cs typeface="B Yekan" panose="00000400000000000000" pitchFamily="2" charset="-78"/>
            </a:rPr>
            <a:t>4. برنامه‌ریزی ارائه خدمات آموزش معماری سازمانی</a:t>
          </a:r>
        </a:p>
      </dgm:t>
    </dgm:pt>
    <dgm:pt modelId="{1E3FE64A-ED4F-4067-987E-80DE90729472}" type="parTrans" cxnId="{387582AC-793F-4996-B302-8E4A8361EC09}">
      <dgm:prSet/>
      <dgm:spPr/>
      <dgm:t>
        <a:bodyPr/>
        <a:lstStyle/>
        <a:p>
          <a:pPr rtl="1"/>
          <a:endParaRPr lang="fa-IR" sz="1400" b="1"/>
        </a:p>
      </dgm:t>
    </dgm:pt>
    <dgm:pt modelId="{262292B4-0017-4FA6-AA2C-893B1ECEE01B}" type="sibTrans" cxnId="{387582AC-793F-4996-B302-8E4A8361EC09}">
      <dgm:prSet/>
      <dgm:spPr/>
      <dgm:t>
        <a:bodyPr/>
        <a:lstStyle/>
        <a:p>
          <a:pPr rtl="1"/>
          <a:endParaRPr lang="fa-IR" sz="1400" b="1"/>
        </a:p>
      </dgm:t>
    </dgm:pt>
    <dgm:pt modelId="{75CA0D10-8722-4D57-BD29-CFD25FEC190E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142240" tIns="50800" rIns="142240" bIns="50800" numCol="1" spcCol="1270" anchor="ctr" anchorCtr="0"/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B Yekan" panose="00000400000000000000" pitchFamily="2" charset="-78"/>
            </a:rPr>
            <a:t>پروژه‌های معماری تطبیقی</a:t>
          </a:r>
        </a:p>
      </dgm:t>
    </dgm:pt>
    <dgm:pt modelId="{D3E5050F-C5FA-4550-8D15-0CF1FEBFF667}" type="parTrans" cxnId="{E1AF5FB3-6056-4042-96A6-E06F8E4495CF}">
      <dgm:prSet/>
      <dgm:spPr/>
      <dgm:t>
        <a:bodyPr/>
        <a:lstStyle/>
        <a:p>
          <a:pPr rtl="1"/>
          <a:endParaRPr lang="fa-IR" sz="1400" b="1"/>
        </a:p>
      </dgm:t>
    </dgm:pt>
    <dgm:pt modelId="{C877021A-E451-4473-AC8E-F05DE3676EA2}" type="sibTrans" cxnId="{E1AF5FB3-6056-4042-96A6-E06F8E4495CF}">
      <dgm:prSet/>
      <dgm:spPr/>
      <dgm:t>
        <a:bodyPr/>
        <a:lstStyle/>
        <a:p>
          <a:pPr rtl="1"/>
          <a:endParaRPr lang="fa-IR" sz="1400" b="1"/>
        </a:p>
      </dgm:t>
    </dgm:pt>
    <dgm:pt modelId="{C6BB288B-BA2E-4FFC-A3D6-BEF5EA0D4C90}">
      <dgm:prSet phldrT="[Text]" custT="1"/>
      <dgm:spPr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a-IR" sz="1800" b="1" kern="1200" dirty="0">
              <a:solidFill>
                <a:prstClr val="white"/>
              </a:solidFill>
              <a:latin typeface="Calibri"/>
              <a:ea typeface="+mn-ea"/>
              <a:cs typeface="B Yekan" panose="00000400000000000000" pitchFamily="2" charset="-78"/>
            </a:rPr>
            <a:t>2. رسیدگی به مشکلات مطرح شده توسط شرکت‌ها</a:t>
          </a:r>
        </a:p>
      </dgm:t>
    </dgm:pt>
    <dgm:pt modelId="{E3CE60EB-D9C6-40E6-93F1-3B11130168FA}" type="parTrans" cxnId="{F82AC65F-F52A-4756-B464-C2EC2D27AF3B}">
      <dgm:prSet/>
      <dgm:spPr/>
      <dgm:t>
        <a:bodyPr/>
        <a:lstStyle/>
        <a:p>
          <a:pPr rtl="1"/>
          <a:endParaRPr lang="fa-IR" sz="1400" b="1"/>
        </a:p>
      </dgm:t>
    </dgm:pt>
    <dgm:pt modelId="{05956568-B7E0-4491-AF78-B859DCD8CC87}" type="sibTrans" cxnId="{F82AC65F-F52A-4756-B464-C2EC2D27AF3B}">
      <dgm:prSet/>
      <dgm:spPr/>
      <dgm:t>
        <a:bodyPr/>
        <a:lstStyle/>
        <a:p>
          <a:pPr rtl="1"/>
          <a:endParaRPr lang="fa-IR" sz="1400" b="1"/>
        </a:p>
      </dgm:t>
    </dgm:pt>
    <dgm:pt modelId="{38B0E0E4-5EEC-41F0-A0AA-50198761DB40}">
      <dgm:prSet phldrT="[Text]" custT="1"/>
      <dgm:spPr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/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a-IR" sz="1800" b="1" kern="1200" dirty="0">
              <a:solidFill>
                <a:prstClr val="white"/>
              </a:solidFill>
              <a:latin typeface="Calibri"/>
              <a:ea typeface="+mn-ea"/>
              <a:cs typeface="B Yekan" panose="00000400000000000000" pitchFamily="2" charset="-78"/>
            </a:rPr>
            <a:t>3. برنامه‌ریزی بررسی و تایید پروژه‌های تطبیقی پایان‌یافته</a:t>
          </a:r>
        </a:p>
      </dgm:t>
    </dgm:pt>
    <dgm:pt modelId="{4D0C8D18-5198-4E21-BDA3-D4C95CFD2298}" type="parTrans" cxnId="{792196E5-35AA-4135-BCE8-36C4C47B4E36}">
      <dgm:prSet/>
      <dgm:spPr/>
      <dgm:t>
        <a:bodyPr/>
        <a:lstStyle/>
        <a:p>
          <a:pPr rtl="1"/>
          <a:endParaRPr lang="fa-IR"/>
        </a:p>
      </dgm:t>
    </dgm:pt>
    <dgm:pt modelId="{B64FBB25-D33C-406C-BAD6-80B993864132}" type="sibTrans" cxnId="{792196E5-35AA-4135-BCE8-36C4C47B4E36}">
      <dgm:prSet/>
      <dgm:spPr/>
      <dgm:t>
        <a:bodyPr/>
        <a:lstStyle/>
        <a:p>
          <a:pPr rtl="1"/>
          <a:endParaRPr lang="fa-IR"/>
        </a:p>
      </dgm:t>
    </dgm:pt>
    <dgm:pt modelId="{043AB620-6400-4756-A0DB-283448C8A2CE}" type="pres">
      <dgm:prSet presAssocID="{020C4732-7F99-4182-B2AE-11B549C2E271}" presName="Name0" presStyleCnt="0">
        <dgm:presLayoutVars>
          <dgm:dir/>
          <dgm:animLvl val="lvl"/>
          <dgm:resizeHandles val="exact"/>
        </dgm:presLayoutVars>
      </dgm:prSet>
      <dgm:spPr/>
    </dgm:pt>
    <dgm:pt modelId="{8871E4E9-8078-49C3-B606-28BF2E7516F6}" type="pres">
      <dgm:prSet presAssocID="{87BDEE9D-C9A2-4BFD-B662-6E997B9677DD}" presName="linNode" presStyleCnt="0"/>
      <dgm:spPr/>
    </dgm:pt>
    <dgm:pt modelId="{2881D3FB-D59D-4F11-B95C-AA53BFD4F3B1}" type="pres">
      <dgm:prSet presAssocID="{87BDEE9D-C9A2-4BFD-B662-6E997B9677DD}" presName="parTx" presStyleLbl="revTx" presStyleIdx="0" presStyleCnt="3">
        <dgm:presLayoutVars>
          <dgm:chMax val="1"/>
          <dgm:bulletEnabled val="1"/>
        </dgm:presLayoutVars>
      </dgm:prSet>
      <dgm:spPr/>
    </dgm:pt>
    <dgm:pt modelId="{9DF23D6D-E957-44FE-8F3C-2ECFB09953A1}" type="pres">
      <dgm:prSet presAssocID="{87BDEE9D-C9A2-4BFD-B662-6E997B9677DD}" presName="bracket" presStyleLbl="parChTrans1D1" presStyleIdx="0" presStyleCnt="3"/>
      <dgm:spPr/>
    </dgm:pt>
    <dgm:pt modelId="{0DC3D765-48CF-4961-B32C-82D4229FDCA0}" type="pres">
      <dgm:prSet presAssocID="{87BDEE9D-C9A2-4BFD-B662-6E997B9677DD}" presName="spH" presStyleCnt="0"/>
      <dgm:spPr/>
    </dgm:pt>
    <dgm:pt modelId="{0E48A961-B65F-49F5-8618-39F376B8DD2E}" type="pres">
      <dgm:prSet presAssocID="{87BDEE9D-C9A2-4BFD-B662-6E997B9677DD}" presName="desTx" presStyleLbl="node1" presStyleIdx="0" presStyleCnt="3">
        <dgm:presLayoutVars>
          <dgm:bulletEnabled val="1"/>
        </dgm:presLayoutVars>
      </dgm:prSet>
      <dgm:spPr/>
    </dgm:pt>
    <dgm:pt modelId="{F4C3B4E1-863C-40D4-BBE7-0AC46713344E}" type="pres">
      <dgm:prSet presAssocID="{CCAEC46F-3343-4F18-82ED-99D54303E176}" presName="spV" presStyleCnt="0"/>
      <dgm:spPr/>
    </dgm:pt>
    <dgm:pt modelId="{B6E8FC80-1CB4-409F-A74E-1753AB572E25}" type="pres">
      <dgm:prSet presAssocID="{75CA0D10-8722-4D57-BD29-CFD25FEC190E}" presName="linNode" presStyleCnt="0"/>
      <dgm:spPr/>
    </dgm:pt>
    <dgm:pt modelId="{0864F735-DF47-4F13-B80E-9502D64E66F8}" type="pres">
      <dgm:prSet presAssocID="{75CA0D10-8722-4D57-BD29-CFD25FEC190E}" presName="parTx" presStyleLbl="revTx" presStyleIdx="1" presStyleCnt="3">
        <dgm:presLayoutVars>
          <dgm:chMax val="1"/>
          <dgm:bulletEnabled val="1"/>
        </dgm:presLayoutVars>
      </dgm:prSet>
      <dgm:spPr>
        <a:xfrm>
          <a:off x="0" y="2855500"/>
          <a:ext cx="1524000" cy="1207800"/>
        </a:xfrm>
        <a:prstGeom prst="rect">
          <a:avLst/>
        </a:prstGeom>
      </dgm:spPr>
    </dgm:pt>
    <dgm:pt modelId="{96D99D0D-AB47-449E-A61C-9D36C7B959E6}" type="pres">
      <dgm:prSet presAssocID="{75CA0D10-8722-4D57-BD29-CFD25FEC190E}" presName="bracket" presStyleLbl="parChTrans1D1" presStyleIdx="1" presStyleCnt="3"/>
      <dgm:spPr/>
    </dgm:pt>
    <dgm:pt modelId="{6BF01058-8A20-4D1E-8990-13D34405C4A2}" type="pres">
      <dgm:prSet presAssocID="{75CA0D10-8722-4D57-BD29-CFD25FEC190E}" presName="spH" presStyleCnt="0"/>
      <dgm:spPr/>
    </dgm:pt>
    <dgm:pt modelId="{45C1266A-1DF3-41FD-98C1-E43DFA4E4F12}" type="pres">
      <dgm:prSet presAssocID="{75CA0D10-8722-4D57-BD29-CFD25FEC190E}" presName="desTx" presStyleLbl="node1" presStyleIdx="1" presStyleCnt="3">
        <dgm:presLayoutVars>
          <dgm:bulletEnabled val="1"/>
        </dgm:presLayoutVars>
      </dgm:prSet>
      <dgm:spPr>
        <a:xfrm>
          <a:off x="1948814" y="2630387"/>
          <a:ext cx="4141231" cy="1202850"/>
        </a:xfrm>
        <a:prstGeom prst="rect">
          <a:avLst/>
        </a:prstGeom>
      </dgm:spPr>
    </dgm:pt>
    <dgm:pt modelId="{80240180-A06C-439B-9790-71CB596D6863}" type="pres">
      <dgm:prSet presAssocID="{C877021A-E451-4473-AC8E-F05DE3676EA2}" presName="spV" presStyleCnt="0"/>
      <dgm:spPr/>
    </dgm:pt>
    <dgm:pt modelId="{FC5CEB7C-4ED3-4E74-B54D-0CC491D58374}" type="pres">
      <dgm:prSet presAssocID="{BB4D8A42-6FB7-4219-9F0B-0D11A208ACB7}" presName="linNode" presStyleCnt="0"/>
      <dgm:spPr/>
    </dgm:pt>
    <dgm:pt modelId="{9D2B9F29-A4D0-4229-9656-EA398A9A7E66}" type="pres">
      <dgm:prSet presAssocID="{BB4D8A42-6FB7-4219-9F0B-0D11A208ACB7}" presName="parTx" presStyleLbl="revTx" presStyleIdx="2" presStyleCnt="3">
        <dgm:presLayoutVars>
          <dgm:chMax val="1"/>
          <dgm:bulletEnabled val="1"/>
        </dgm:presLayoutVars>
      </dgm:prSet>
      <dgm:spPr>
        <a:xfrm>
          <a:off x="0" y="1600731"/>
          <a:ext cx="1524000" cy="811800"/>
        </a:xfrm>
        <a:prstGeom prst="rect">
          <a:avLst/>
        </a:prstGeom>
      </dgm:spPr>
    </dgm:pt>
    <dgm:pt modelId="{C43B8783-2BF0-47F8-9880-960BF5FC1DC0}" type="pres">
      <dgm:prSet presAssocID="{BB4D8A42-6FB7-4219-9F0B-0D11A208ACB7}" presName="bracket" presStyleLbl="parChTrans1D1" presStyleIdx="2" presStyleCnt="3"/>
      <dgm:spPr/>
    </dgm:pt>
    <dgm:pt modelId="{6ECD80D1-F246-4BF4-95CF-EF13D7C7E630}" type="pres">
      <dgm:prSet presAssocID="{BB4D8A42-6FB7-4219-9F0B-0D11A208ACB7}" presName="spH" presStyleCnt="0"/>
      <dgm:spPr/>
    </dgm:pt>
    <dgm:pt modelId="{0B25A459-CF0D-4EE2-8AD5-0DF0D3F6E022}" type="pres">
      <dgm:prSet presAssocID="{BB4D8A42-6FB7-4219-9F0B-0D11A208ACB7}" presName="desTx" presStyleLbl="node1" presStyleIdx="2" presStyleCnt="3">
        <dgm:presLayoutVars>
          <dgm:bulletEnabled val="1"/>
        </dgm:presLayoutVars>
      </dgm:prSet>
      <dgm:spPr>
        <a:xfrm>
          <a:off x="1948814" y="1430575"/>
          <a:ext cx="4141231" cy="1169437"/>
        </a:xfrm>
        <a:prstGeom prst="rect">
          <a:avLst/>
        </a:prstGeom>
      </dgm:spPr>
    </dgm:pt>
  </dgm:ptLst>
  <dgm:cxnLst>
    <dgm:cxn modelId="{C2417322-EB40-4D66-8DAE-7E9C7141C061}" type="presOf" srcId="{C6BB288B-BA2E-4FFC-A3D6-BEF5EA0D4C90}" destId="{45C1266A-1DF3-41FD-98C1-E43DFA4E4F12}" srcOrd="0" destOrd="0" presId="urn:diagrams.loki3.com/BracketList"/>
    <dgm:cxn modelId="{B52C6726-8507-4078-A7B5-378D22B3AFE3}" type="presOf" srcId="{87BDEE9D-C9A2-4BFD-B662-6E997B9677DD}" destId="{2881D3FB-D59D-4F11-B95C-AA53BFD4F3B1}" srcOrd="0" destOrd="0" presId="urn:diagrams.loki3.com/BracketList"/>
    <dgm:cxn modelId="{BFB82729-FF26-47BD-9812-38F1B7E7E37D}" type="presOf" srcId="{BB4D8A42-6FB7-4219-9F0B-0D11A208ACB7}" destId="{9D2B9F29-A4D0-4229-9656-EA398A9A7E66}" srcOrd="0" destOrd="0" presId="urn:diagrams.loki3.com/BracketList"/>
    <dgm:cxn modelId="{0BB14436-C6A9-4543-874C-5188B566B0D1}" srcId="{020C4732-7F99-4182-B2AE-11B549C2E271}" destId="{87BDEE9D-C9A2-4BFD-B662-6E997B9677DD}" srcOrd="0" destOrd="0" parTransId="{A4FD772A-40B3-4C03-B763-399003D913E5}" sibTransId="{CCAEC46F-3343-4F18-82ED-99D54303E176}"/>
    <dgm:cxn modelId="{AA6E7539-034D-4345-97B0-9570F0C11180}" srcId="{020C4732-7F99-4182-B2AE-11B549C2E271}" destId="{BB4D8A42-6FB7-4219-9F0B-0D11A208ACB7}" srcOrd="2" destOrd="0" parTransId="{F369DAE1-E3D4-40E0-AEBB-259047688CA2}" sibTransId="{AC59D04E-F887-4D07-A847-2588D267DFB4}"/>
    <dgm:cxn modelId="{55267A5E-7C72-457F-88DD-FA17BEB0CC90}" srcId="{87BDEE9D-C9A2-4BFD-B662-6E997B9677DD}" destId="{E4668E0A-A1BB-4965-A0CF-B6DF9B8F280E}" srcOrd="0" destOrd="0" parTransId="{64AF5829-E33A-4CF1-BA22-4CAF799E1096}" sibTransId="{23FDC4AD-8991-4008-A5FB-BE784745AD63}"/>
    <dgm:cxn modelId="{F82AC65F-F52A-4756-B464-C2EC2D27AF3B}" srcId="{75CA0D10-8722-4D57-BD29-CFD25FEC190E}" destId="{C6BB288B-BA2E-4FFC-A3D6-BEF5EA0D4C90}" srcOrd="0" destOrd="0" parTransId="{E3CE60EB-D9C6-40E6-93F1-3B11130168FA}" sibTransId="{05956568-B7E0-4491-AF78-B859DCD8CC87}"/>
    <dgm:cxn modelId="{40AF4641-4882-4B6C-8C32-3C268AB4313F}" type="presOf" srcId="{D75331D3-E03D-4008-891C-594E858EB3F7}" destId="{0B25A459-CF0D-4EE2-8AD5-0DF0D3F6E022}" srcOrd="0" destOrd="0" presId="urn:diagrams.loki3.com/BracketList"/>
    <dgm:cxn modelId="{0D14196B-B8B0-400D-9CEE-F00F882251BD}" type="presOf" srcId="{75CA0D10-8722-4D57-BD29-CFD25FEC190E}" destId="{0864F735-DF47-4F13-B80E-9502D64E66F8}" srcOrd="0" destOrd="0" presId="urn:diagrams.loki3.com/BracketList"/>
    <dgm:cxn modelId="{4F7484A1-F4B3-48C7-A89C-245AE084A590}" type="presOf" srcId="{38B0E0E4-5EEC-41F0-A0AA-50198761DB40}" destId="{45C1266A-1DF3-41FD-98C1-E43DFA4E4F12}" srcOrd="0" destOrd="1" presId="urn:diagrams.loki3.com/BracketList"/>
    <dgm:cxn modelId="{387582AC-793F-4996-B302-8E4A8361EC09}" srcId="{BB4D8A42-6FB7-4219-9F0B-0D11A208ACB7}" destId="{D75331D3-E03D-4008-891C-594E858EB3F7}" srcOrd="0" destOrd="0" parTransId="{1E3FE64A-ED4F-4067-987E-80DE90729472}" sibTransId="{262292B4-0017-4FA6-AA2C-893B1ECEE01B}"/>
    <dgm:cxn modelId="{E1AF5FB3-6056-4042-96A6-E06F8E4495CF}" srcId="{020C4732-7F99-4182-B2AE-11B549C2E271}" destId="{75CA0D10-8722-4D57-BD29-CFD25FEC190E}" srcOrd="1" destOrd="0" parTransId="{D3E5050F-C5FA-4550-8D15-0CF1FEBFF667}" sibTransId="{C877021A-E451-4473-AC8E-F05DE3676EA2}"/>
    <dgm:cxn modelId="{E146CDC5-E6A5-48B6-A261-77837E996A76}" type="presOf" srcId="{020C4732-7F99-4182-B2AE-11B549C2E271}" destId="{043AB620-6400-4756-A0DB-283448C8A2CE}" srcOrd="0" destOrd="0" presId="urn:diagrams.loki3.com/BracketList"/>
    <dgm:cxn modelId="{792196E5-35AA-4135-BCE8-36C4C47B4E36}" srcId="{75CA0D10-8722-4D57-BD29-CFD25FEC190E}" destId="{38B0E0E4-5EEC-41F0-A0AA-50198761DB40}" srcOrd="1" destOrd="0" parTransId="{4D0C8D18-5198-4E21-BDA3-D4C95CFD2298}" sibTransId="{B64FBB25-D33C-406C-BAD6-80B993864132}"/>
    <dgm:cxn modelId="{D7A440F4-FD6F-4251-B066-AEF4E04315D6}" type="presOf" srcId="{E4668E0A-A1BB-4965-A0CF-B6DF9B8F280E}" destId="{0E48A961-B65F-49F5-8618-39F376B8DD2E}" srcOrd="0" destOrd="0" presId="urn:diagrams.loki3.com/BracketList"/>
    <dgm:cxn modelId="{B979C3FE-EA24-42C9-A4D1-D293F0DECCC1}" type="presParOf" srcId="{043AB620-6400-4756-A0DB-283448C8A2CE}" destId="{8871E4E9-8078-49C3-B606-28BF2E7516F6}" srcOrd="0" destOrd="0" presId="urn:diagrams.loki3.com/BracketList"/>
    <dgm:cxn modelId="{4BFEA7B8-BCE7-4814-9CDD-FE7B1CB928F4}" type="presParOf" srcId="{8871E4E9-8078-49C3-B606-28BF2E7516F6}" destId="{2881D3FB-D59D-4F11-B95C-AA53BFD4F3B1}" srcOrd="0" destOrd="0" presId="urn:diagrams.loki3.com/BracketList"/>
    <dgm:cxn modelId="{479F016C-4122-4591-A2FD-A24CD333A8C9}" type="presParOf" srcId="{8871E4E9-8078-49C3-B606-28BF2E7516F6}" destId="{9DF23D6D-E957-44FE-8F3C-2ECFB09953A1}" srcOrd="1" destOrd="0" presId="urn:diagrams.loki3.com/BracketList"/>
    <dgm:cxn modelId="{5EC15AE6-BA0C-4FA4-A13F-25A5A6FE596A}" type="presParOf" srcId="{8871E4E9-8078-49C3-B606-28BF2E7516F6}" destId="{0DC3D765-48CF-4961-B32C-82D4229FDCA0}" srcOrd="2" destOrd="0" presId="urn:diagrams.loki3.com/BracketList"/>
    <dgm:cxn modelId="{F63EED47-8568-4E6D-AD8F-8473854A3FCC}" type="presParOf" srcId="{8871E4E9-8078-49C3-B606-28BF2E7516F6}" destId="{0E48A961-B65F-49F5-8618-39F376B8DD2E}" srcOrd="3" destOrd="0" presId="urn:diagrams.loki3.com/BracketList"/>
    <dgm:cxn modelId="{F5F285AD-1382-46EF-8CA8-6CD80567F7A0}" type="presParOf" srcId="{043AB620-6400-4756-A0DB-283448C8A2CE}" destId="{F4C3B4E1-863C-40D4-BBE7-0AC46713344E}" srcOrd="1" destOrd="0" presId="urn:diagrams.loki3.com/BracketList"/>
    <dgm:cxn modelId="{6291561D-6CF5-4330-872E-7FC675C42F54}" type="presParOf" srcId="{043AB620-6400-4756-A0DB-283448C8A2CE}" destId="{B6E8FC80-1CB4-409F-A74E-1753AB572E25}" srcOrd="2" destOrd="0" presId="urn:diagrams.loki3.com/BracketList"/>
    <dgm:cxn modelId="{3F3DFF38-E7D1-416A-A19D-EFE2334E97B7}" type="presParOf" srcId="{B6E8FC80-1CB4-409F-A74E-1753AB572E25}" destId="{0864F735-DF47-4F13-B80E-9502D64E66F8}" srcOrd="0" destOrd="0" presId="urn:diagrams.loki3.com/BracketList"/>
    <dgm:cxn modelId="{A05B767E-4A95-4EC8-9C0B-4A0C2A93E592}" type="presParOf" srcId="{B6E8FC80-1CB4-409F-A74E-1753AB572E25}" destId="{96D99D0D-AB47-449E-A61C-9D36C7B959E6}" srcOrd="1" destOrd="0" presId="urn:diagrams.loki3.com/BracketList"/>
    <dgm:cxn modelId="{740DB232-BF97-4224-8524-B480D84439F4}" type="presParOf" srcId="{B6E8FC80-1CB4-409F-A74E-1753AB572E25}" destId="{6BF01058-8A20-4D1E-8990-13D34405C4A2}" srcOrd="2" destOrd="0" presId="urn:diagrams.loki3.com/BracketList"/>
    <dgm:cxn modelId="{00F09E8B-D7D4-4EAC-B22F-C79718CE89CF}" type="presParOf" srcId="{B6E8FC80-1CB4-409F-A74E-1753AB572E25}" destId="{45C1266A-1DF3-41FD-98C1-E43DFA4E4F12}" srcOrd="3" destOrd="0" presId="urn:diagrams.loki3.com/BracketList"/>
    <dgm:cxn modelId="{DFFAF250-35A8-468C-AFBA-977E81D30004}" type="presParOf" srcId="{043AB620-6400-4756-A0DB-283448C8A2CE}" destId="{80240180-A06C-439B-9790-71CB596D6863}" srcOrd="3" destOrd="0" presId="urn:diagrams.loki3.com/BracketList"/>
    <dgm:cxn modelId="{D4915406-09B8-41AE-8EB9-3F55CECFC44E}" type="presParOf" srcId="{043AB620-6400-4756-A0DB-283448C8A2CE}" destId="{FC5CEB7C-4ED3-4E74-B54D-0CC491D58374}" srcOrd="4" destOrd="0" presId="urn:diagrams.loki3.com/BracketList"/>
    <dgm:cxn modelId="{1DAF4A0E-751F-47A1-8E37-60C792E6BCD6}" type="presParOf" srcId="{FC5CEB7C-4ED3-4E74-B54D-0CC491D58374}" destId="{9D2B9F29-A4D0-4229-9656-EA398A9A7E66}" srcOrd="0" destOrd="0" presId="urn:diagrams.loki3.com/BracketList"/>
    <dgm:cxn modelId="{2221D2F1-1009-4F57-AC4B-CAE99CC1CE85}" type="presParOf" srcId="{FC5CEB7C-4ED3-4E74-B54D-0CC491D58374}" destId="{C43B8783-2BF0-47F8-9880-960BF5FC1DC0}" srcOrd="1" destOrd="0" presId="urn:diagrams.loki3.com/BracketList"/>
    <dgm:cxn modelId="{A52DA0FF-9781-423E-8791-EEF435AEBA40}" type="presParOf" srcId="{FC5CEB7C-4ED3-4E74-B54D-0CC491D58374}" destId="{6ECD80D1-F246-4BF4-95CF-EF13D7C7E630}" srcOrd="2" destOrd="0" presId="urn:diagrams.loki3.com/BracketList"/>
    <dgm:cxn modelId="{6A61B167-0C5B-48F9-BDBE-F3D381F10873}" type="presParOf" srcId="{FC5CEB7C-4ED3-4E74-B54D-0CC491D58374}" destId="{0B25A459-CF0D-4EE2-8AD5-0DF0D3F6E02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D49A5A-8579-4593-BAF2-38F2A30B07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A39C37B0-D9CA-4D91-8E8F-F6E8C03C19AF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fa-IR" sz="1600" dirty="0">
              <a:cs typeface="B Yekan" panose="00000400000000000000" pitchFamily="2" charset="-78"/>
            </a:rPr>
            <a:t>نیازهای آموزشی</a:t>
          </a:r>
        </a:p>
      </dgm:t>
    </dgm:pt>
    <dgm:pt modelId="{976C7D4A-A8BC-4F24-BDA9-C196605A5CBF}" type="parTrans" cxnId="{137B56C1-9B62-4B5A-AD00-3D76B3EDC703}">
      <dgm:prSet/>
      <dgm:spPr/>
      <dgm:t>
        <a:bodyPr/>
        <a:lstStyle/>
        <a:p>
          <a:pPr rtl="1"/>
          <a:endParaRPr lang="fa-IR" sz="1400">
            <a:cs typeface="B Yekan" panose="00000400000000000000" pitchFamily="2" charset="-78"/>
          </a:endParaRPr>
        </a:p>
      </dgm:t>
    </dgm:pt>
    <dgm:pt modelId="{A4C54BE6-DDA6-4104-B4BF-7DEF43EFA6C4}" type="sibTrans" cxnId="{137B56C1-9B62-4B5A-AD00-3D76B3EDC703}">
      <dgm:prSet/>
      <dgm:spPr/>
      <dgm:t>
        <a:bodyPr/>
        <a:lstStyle/>
        <a:p>
          <a:pPr rtl="1"/>
          <a:endParaRPr lang="fa-IR" sz="1400">
            <a:cs typeface="B Yekan" panose="00000400000000000000" pitchFamily="2" charset="-78"/>
          </a:endParaRPr>
        </a:p>
      </dgm:t>
    </dgm:pt>
    <dgm:pt modelId="{8F596E99-A479-4374-AFC9-AE159BF7702E}">
      <dgm:prSet phldrT="[Text]" custT="1"/>
      <dgm:spPr/>
      <dgm:t>
        <a:bodyPr/>
        <a:lstStyle/>
        <a:p>
          <a:pPr rtl="1"/>
          <a:r>
            <a:rPr lang="fa-IR" sz="1600" dirty="0">
              <a:cs typeface="B Yekan" panose="00000400000000000000" pitchFamily="2" charset="-78"/>
            </a:rPr>
            <a:t>عمومی و آگاه‌سازی</a:t>
          </a:r>
        </a:p>
        <a:p>
          <a:pPr rtl="1"/>
          <a:r>
            <a:rPr lang="fa-IR" sz="1600" dirty="0">
              <a:cs typeface="B Yekan" panose="00000400000000000000" pitchFamily="2" charset="-78"/>
            </a:rPr>
            <a:t>معماری سازمانی</a:t>
          </a:r>
        </a:p>
      </dgm:t>
    </dgm:pt>
    <dgm:pt modelId="{83E51855-D645-4BB2-A0B1-BB259F7AC76D}" type="parTrans" cxnId="{C72BAD54-4F78-4BDF-8AA3-DF62890768E6}">
      <dgm:prSet custT="1"/>
      <dgm:spPr/>
      <dgm:t>
        <a:bodyPr/>
        <a:lstStyle/>
        <a:p>
          <a:pPr rtl="1"/>
          <a:endParaRPr lang="fa-IR" sz="300">
            <a:cs typeface="B Yekan" panose="00000400000000000000" pitchFamily="2" charset="-78"/>
          </a:endParaRPr>
        </a:p>
      </dgm:t>
    </dgm:pt>
    <dgm:pt modelId="{2C6A465A-8141-4140-86E9-1FEA9CFFE2A3}" type="sibTrans" cxnId="{C72BAD54-4F78-4BDF-8AA3-DF62890768E6}">
      <dgm:prSet/>
      <dgm:spPr/>
      <dgm:t>
        <a:bodyPr/>
        <a:lstStyle/>
        <a:p>
          <a:pPr rtl="1"/>
          <a:endParaRPr lang="fa-IR" sz="1400">
            <a:cs typeface="B Yekan" panose="00000400000000000000" pitchFamily="2" charset="-78"/>
          </a:endParaRPr>
        </a:p>
      </dgm:t>
    </dgm:pt>
    <dgm:pt modelId="{3A1CA296-E9B6-40F8-85C8-A9E82E462FFE}">
      <dgm:prSet phldrT="[Text]" custT="1"/>
      <dgm:spPr>
        <a:solidFill>
          <a:schemeClr val="accent1">
            <a:lumMod val="60000"/>
            <a:lumOff val="40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>
              <a:solidFill>
                <a:prstClr val="white"/>
              </a:solidFill>
              <a:latin typeface="Calibri"/>
              <a:ea typeface="+mn-ea"/>
              <a:cs typeface="B Yekan" panose="00000400000000000000" pitchFamily="2" charset="-78"/>
            </a:rPr>
            <a:t>آشنایی با مفاهیم و کاربردهای معماری سازمانی</a:t>
          </a:r>
          <a:endParaRPr lang="fa-IR" sz="1200" kern="1200" dirty="0">
            <a:solidFill>
              <a:prstClr val="white"/>
            </a:solidFill>
            <a:latin typeface="Calibri"/>
            <a:ea typeface="+mn-ea"/>
            <a:cs typeface="B Yekan" panose="00000400000000000000" pitchFamily="2" charset="-78"/>
          </a:endParaRPr>
        </a:p>
      </dgm:t>
    </dgm:pt>
    <dgm:pt modelId="{32EE64B1-F2B3-4B95-8DDD-F35475A8D11F}" type="parTrans" cxnId="{2389DA49-56BB-4AB0-A68B-56A92BF075EF}">
      <dgm:prSet custT="1"/>
      <dgm:spPr/>
      <dgm:t>
        <a:bodyPr/>
        <a:lstStyle/>
        <a:p>
          <a:pPr rtl="1"/>
          <a:endParaRPr lang="fa-IR" sz="300">
            <a:cs typeface="B Yekan" panose="00000400000000000000" pitchFamily="2" charset="-78"/>
          </a:endParaRPr>
        </a:p>
      </dgm:t>
    </dgm:pt>
    <dgm:pt modelId="{E698152B-5D50-45BA-9C70-7BA5095385C6}" type="sibTrans" cxnId="{2389DA49-56BB-4AB0-A68B-56A92BF075EF}">
      <dgm:prSet/>
      <dgm:spPr/>
      <dgm:t>
        <a:bodyPr/>
        <a:lstStyle/>
        <a:p>
          <a:pPr rtl="1"/>
          <a:endParaRPr lang="fa-IR" sz="1400">
            <a:cs typeface="B Yekan" panose="00000400000000000000" pitchFamily="2" charset="-78"/>
          </a:endParaRPr>
        </a:p>
      </dgm:t>
    </dgm:pt>
    <dgm:pt modelId="{C453948C-01B1-4134-ACB8-E0EBCB583AA2}">
      <dgm:prSet phldrT="[Text]" custT="1"/>
      <dgm:spPr/>
      <dgm:t>
        <a:bodyPr/>
        <a:lstStyle/>
        <a:p>
          <a:pPr rtl="1"/>
          <a:r>
            <a:rPr lang="fa-IR" sz="1600" dirty="0">
              <a:cs typeface="B Yekan" panose="00000400000000000000" pitchFamily="2" charset="-78"/>
            </a:rPr>
            <a:t>تخصصی</a:t>
          </a:r>
        </a:p>
        <a:p>
          <a:pPr rtl="1"/>
          <a:r>
            <a:rPr lang="fa-IR" sz="1600" dirty="0">
              <a:cs typeface="B Yekan" panose="00000400000000000000" pitchFamily="2" charset="-78"/>
            </a:rPr>
            <a:t>معماری سازمانی صنعت </a:t>
          </a:r>
        </a:p>
      </dgm:t>
    </dgm:pt>
    <dgm:pt modelId="{760913F8-75BF-44EB-9AD1-36D649F7AE38}" type="parTrans" cxnId="{2440E18C-A7A4-40DB-B2DD-B67C82981920}">
      <dgm:prSet custT="1"/>
      <dgm:spPr/>
      <dgm:t>
        <a:bodyPr/>
        <a:lstStyle/>
        <a:p>
          <a:pPr rtl="1"/>
          <a:endParaRPr lang="fa-IR" sz="300">
            <a:cs typeface="B Yekan" panose="00000400000000000000" pitchFamily="2" charset="-78"/>
          </a:endParaRPr>
        </a:p>
      </dgm:t>
    </dgm:pt>
    <dgm:pt modelId="{DEA1B204-B757-485C-9817-E3B32A540191}" type="sibTrans" cxnId="{2440E18C-A7A4-40DB-B2DD-B67C82981920}">
      <dgm:prSet/>
      <dgm:spPr/>
      <dgm:t>
        <a:bodyPr/>
        <a:lstStyle/>
        <a:p>
          <a:pPr rtl="1"/>
          <a:endParaRPr lang="fa-IR" sz="1400">
            <a:cs typeface="B Yekan" panose="00000400000000000000" pitchFamily="2" charset="-78"/>
          </a:endParaRPr>
        </a:p>
      </dgm:t>
    </dgm:pt>
    <dgm:pt modelId="{6EDC0186-4B12-4E6D-9505-5FAFBCB3374F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a-IR" sz="1600" dirty="0">
              <a:cs typeface="B Yekan" panose="00000400000000000000" pitchFamily="2" charset="-78"/>
            </a:rPr>
            <a:t>اجرای پروژه معماری تطبیقی</a:t>
          </a:r>
        </a:p>
      </dgm:t>
    </dgm:pt>
    <dgm:pt modelId="{56549C30-C6ED-461F-BC41-1BE5AA103636}" type="parTrans" cxnId="{C119D7B3-D753-4820-8F78-F01BB850B68E}">
      <dgm:prSet custT="1"/>
      <dgm:spPr/>
      <dgm:t>
        <a:bodyPr/>
        <a:lstStyle/>
        <a:p>
          <a:pPr rtl="1"/>
          <a:endParaRPr lang="fa-IR" sz="300">
            <a:cs typeface="B Yekan" panose="00000400000000000000" pitchFamily="2" charset="-78"/>
          </a:endParaRPr>
        </a:p>
      </dgm:t>
    </dgm:pt>
    <dgm:pt modelId="{705BD701-1A22-4E79-A030-13523979A3F0}" type="sibTrans" cxnId="{C119D7B3-D753-4820-8F78-F01BB850B68E}">
      <dgm:prSet/>
      <dgm:spPr/>
      <dgm:t>
        <a:bodyPr/>
        <a:lstStyle/>
        <a:p>
          <a:pPr rtl="1"/>
          <a:endParaRPr lang="fa-IR" sz="1400">
            <a:cs typeface="B Yekan" panose="00000400000000000000" pitchFamily="2" charset="-78"/>
          </a:endParaRPr>
        </a:p>
      </dgm:t>
    </dgm:pt>
    <dgm:pt modelId="{6C1D342D-F059-4EDF-AE88-0CD73271901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a-IR" sz="1600" dirty="0">
              <a:cs typeface="B Yekan" panose="00000400000000000000" pitchFamily="2" charset="-78"/>
            </a:rPr>
            <a:t>استانداردهای معماری سازمانی</a:t>
          </a:r>
        </a:p>
      </dgm:t>
    </dgm:pt>
    <dgm:pt modelId="{88CAF7C8-6D2D-405E-BD01-0E707E7ED60C}" type="parTrans" cxnId="{FD6AF0AE-DACE-4B29-A725-3460BD441271}">
      <dgm:prSet custT="1"/>
      <dgm:spPr/>
      <dgm:t>
        <a:bodyPr/>
        <a:lstStyle/>
        <a:p>
          <a:pPr rtl="1"/>
          <a:endParaRPr lang="fa-IR" sz="300"/>
        </a:p>
      </dgm:t>
    </dgm:pt>
    <dgm:pt modelId="{D1D68B1C-A861-4391-AB51-1D44E09DB861}" type="sibTrans" cxnId="{FD6AF0AE-DACE-4B29-A725-3460BD441271}">
      <dgm:prSet/>
      <dgm:spPr/>
      <dgm:t>
        <a:bodyPr/>
        <a:lstStyle/>
        <a:p>
          <a:pPr rtl="1"/>
          <a:endParaRPr lang="fa-IR" sz="1400"/>
        </a:p>
      </dgm:t>
    </dgm:pt>
    <dgm:pt modelId="{CE4332EF-D2DE-4A84-A7B7-E8AEEEABB9DB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a-IR" sz="1600" dirty="0">
              <a:cs typeface="B Yekan" panose="00000400000000000000" pitchFamily="2" charset="-78"/>
            </a:rPr>
            <a:t>معرفی مخزن معماری مرجع</a:t>
          </a:r>
        </a:p>
      </dgm:t>
    </dgm:pt>
    <dgm:pt modelId="{121EF5F5-723D-4279-8CD0-AB99AEC12790}" type="parTrans" cxnId="{1B94660D-66CD-45B6-8CC2-405CE41F0FC2}">
      <dgm:prSet custT="1"/>
      <dgm:spPr/>
      <dgm:t>
        <a:bodyPr/>
        <a:lstStyle/>
        <a:p>
          <a:pPr rtl="1"/>
          <a:endParaRPr lang="fa-IR" sz="300"/>
        </a:p>
      </dgm:t>
    </dgm:pt>
    <dgm:pt modelId="{41969922-0726-4870-8BC7-071B8886CD83}" type="sibTrans" cxnId="{1B94660D-66CD-45B6-8CC2-405CE41F0FC2}">
      <dgm:prSet/>
      <dgm:spPr/>
      <dgm:t>
        <a:bodyPr/>
        <a:lstStyle/>
        <a:p>
          <a:pPr rtl="1"/>
          <a:endParaRPr lang="fa-IR" sz="1400"/>
        </a:p>
      </dgm:t>
    </dgm:pt>
    <dgm:pt modelId="{3802EF51-D81B-4145-8E22-7977FC13BF53}" type="pres">
      <dgm:prSet presAssocID="{07D49A5A-8579-4593-BAF2-38F2A30B07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B32BC83-7A5E-44C2-BFA1-492F1EBCAC26}" type="pres">
      <dgm:prSet presAssocID="{A39C37B0-D9CA-4D91-8E8F-F6E8C03C19AF}" presName="root1" presStyleCnt="0"/>
      <dgm:spPr/>
    </dgm:pt>
    <dgm:pt modelId="{2726ADB7-216E-4F89-B394-147D3F6E5053}" type="pres">
      <dgm:prSet presAssocID="{A39C37B0-D9CA-4D91-8E8F-F6E8C03C19AF}" presName="LevelOneTextNode" presStyleLbl="node0" presStyleIdx="0" presStyleCnt="1">
        <dgm:presLayoutVars>
          <dgm:chPref val="3"/>
        </dgm:presLayoutVars>
      </dgm:prSet>
      <dgm:spPr/>
    </dgm:pt>
    <dgm:pt modelId="{50B9ECA8-BA44-494E-8CDA-7745BBA36546}" type="pres">
      <dgm:prSet presAssocID="{A39C37B0-D9CA-4D91-8E8F-F6E8C03C19AF}" presName="level2hierChild" presStyleCnt="0"/>
      <dgm:spPr/>
    </dgm:pt>
    <dgm:pt modelId="{B6637A8B-B052-40F8-8E5F-D07146C91B65}" type="pres">
      <dgm:prSet presAssocID="{83E51855-D645-4BB2-A0B1-BB259F7AC76D}" presName="conn2-1" presStyleLbl="parChTrans1D2" presStyleIdx="0" presStyleCnt="2"/>
      <dgm:spPr/>
    </dgm:pt>
    <dgm:pt modelId="{86BEDA29-07C8-49FD-8C5D-BADA166BD505}" type="pres">
      <dgm:prSet presAssocID="{83E51855-D645-4BB2-A0B1-BB259F7AC76D}" presName="connTx" presStyleLbl="parChTrans1D2" presStyleIdx="0" presStyleCnt="2"/>
      <dgm:spPr/>
    </dgm:pt>
    <dgm:pt modelId="{B5BE76C3-FD9F-427F-8FF0-1F6FE470EBB3}" type="pres">
      <dgm:prSet presAssocID="{8F596E99-A479-4374-AFC9-AE159BF7702E}" presName="root2" presStyleCnt="0"/>
      <dgm:spPr/>
    </dgm:pt>
    <dgm:pt modelId="{E2596761-38FD-4D48-BCA7-C96AF4B7A6A9}" type="pres">
      <dgm:prSet presAssocID="{8F596E99-A479-4374-AFC9-AE159BF7702E}" presName="LevelTwoTextNode" presStyleLbl="node2" presStyleIdx="0" presStyleCnt="2" custLinFactNeighborX="-524" custLinFactNeighborY="-43470">
        <dgm:presLayoutVars>
          <dgm:chPref val="3"/>
        </dgm:presLayoutVars>
      </dgm:prSet>
      <dgm:spPr/>
    </dgm:pt>
    <dgm:pt modelId="{C9988772-1E03-422C-B52A-6791B3758BC0}" type="pres">
      <dgm:prSet presAssocID="{8F596E99-A479-4374-AFC9-AE159BF7702E}" presName="level3hierChild" presStyleCnt="0"/>
      <dgm:spPr/>
    </dgm:pt>
    <dgm:pt modelId="{FAD053B4-8F61-4C93-860B-00D599548739}" type="pres">
      <dgm:prSet presAssocID="{32EE64B1-F2B3-4B95-8DDD-F35475A8D11F}" presName="conn2-1" presStyleLbl="parChTrans1D3" presStyleIdx="0" presStyleCnt="4"/>
      <dgm:spPr/>
    </dgm:pt>
    <dgm:pt modelId="{CB14CDA0-BA51-456B-8C6F-F4455A5ABB34}" type="pres">
      <dgm:prSet presAssocID="{32EE64B1-F2B3-4B95-8DDD-F35475A8D11F}" presName="connTx" presStyleLbl="parChTrans1D3" presStyleIdx="0" presStyleCnt="4"/>
      <dgm:spPr/>
    </dgm:pt>
    <dgm:pt modelId="{ABE838FD-3E41-4A72-8487-B6259F9D4B0D}" type="pres">
      <dgm:prSet presAssocID="{3A1CA296-E9B6-40F8-85C8-A9E82E462FFE}" presName="root2" presStyleCnt="0"/>
      <dgm:spPr/>
    </dgm:pt>
    <dgm:pt modelId="{EB36DAC9-F75B-46DF-A002-75C80B6412BF}" type="pres">
      <dgm:prSet presAssocID="{3A1CA296-E9B6-40F8-85C8-A9E82E462FFE}" presName="LevelTwoTextNode" presStyleLbl="node3" presStyleIdx="0" presStyleCnt="4" custLinFactNeighborX="-524" custLinFactNeighborY="-43470">
        <dgm:presLayoutVars>
          <dgm:chPref val="3"/>
        </dgm:presLayoutVars>
      </dgm:prSet>
      <dgm:spPr>
        <a:xfrm>
          <a:off x="4353520" y="1190"/>
          <a:ext cx="1450578" cy="725289"/>
        </a:xfrm>
        <a:prstGeom prst="roundRect">
          <a:avLst>
            <a:gd name="adj" fmla="val 10000"/>
          </a:avLst>
        </a:prstGeom>
      </dgm:spPr>
    </dgm:pt>
    <dgm:pt modelId="{9DDAF0C1-592D-4F69-96AD-3E6790B71D3D}" type="pres">
      <dgm:prSet presAssocID="{3A1CA296-E9B6-40F8-85C8-A9E82E462FFE}" presName="level3hierChild" presStyleCnt="0"/>
      <dgm:spPr/>
    </dgm:pt>
    <dgm:pt modelId="{39069058-7F85-41A5-9C19-336EC3778D5D}" type="pres">
      <dgm:prSet presAssocID="{760913F8-75BF-44EB-9AD1-36D649F7AE38}" presName="conn2-1" presStyleLbl="parChTrans1D2" presStyleIdx="1" presStyleCnt="2"/>
      <dgm:spPr/>
    </dgm:pt>
    <dgm:pt modelId="{DA6D0F31-3453-4A98-92F9-D4D3B680F0F3}" type="pres">
      <dgm:prSet presAssocID="{760913F8-75BF-44EB-9AD1-36D649F7AE38}" presName="connTx" presStyleLbl="parChTrans1D2" presStyleIdx="1" presStyleCnt="2"/>
      <dgm:spPr/>
    </dgm:pt>
    <dgm:pt modelId="{F00B38DF-7162-4022-9475-8B60E01F236D}" type="pres">
      <dgm:prSet presAssocID="{C453948C-01B1-4134-ACB8-E0EBCB583AA2}" presName="root2" presStyleCnt="0"/>
      <dgm:spPr/>
    </dgm:pt>
    <dgm:pt modelId="{1C7615DB-816F-4110-8A57-E7CEB5E36916}" type="pres">
      <dgm:prSet presAssocID="{C453948C-01B1-4134-ACB8-E0EBCB583AA2}" presName="LevelTwoTextNode" presStyleLbl="node2" presStyleIdx="1" presStyleCnt="2" custScaleY="141320">
        <dgm:presLayoutVars>
          <dgm:chPref val="3"/>
        </dgm:presLayoutVars>
      </dgm:prSet>
      <dgm:spPr/>
    </dgm:pt>
    <dgm:pt modelId="{1D7CF0E8-67DF-4195-8A09-4FBDF9C22370}" type="pres">
      <dgm:prSet presAssocID="{C453948C-01B1-4134-ACB8-E0EBCB583AA2}" presName="level3hierChild" presStyleCnt="0"/>
      <dgm:spPr/>
    </dgm:pt>
    <dgm:pt modelId="{E1539CB7-247A-46B8-B90F-D3E8203E204C}" type="pres">
      <dgm:prSet presAssocID="{56549C30-C6ED-461F-BC41-1BE5AA103636}" presName="conn2-1" presStyleLbl="parChTrans1D3" presStyleIdx="1" presStyleCnt="4"/>
      <dgm:spPr/>
    </dgm:pt>
    <dgm:pt modelId="{76587595-D81B-46A7-B959-206A2B73EBC2}" type="pres">
      <dgm:prSet presAssocID="{56549C30-C6ED-461F-BC41-1BE5AA103636}" presName="connTx" presStyleLbl="parChTrans1D3" presStyleIdx="1" presStyleCnt="4"/>
      <dgm:spPr/>
    </dgm:pt>
    <dgm:pt modelId="{026EFA22-C0C7-4335-8B38-3B0627B4E804}" type="pres">
      <dgm:prSet presAssocID="{6EDC0186-4B12-4E6D-9505-5FAFBCB3374F}" presName="root2" presStyleCnt="0"/>
      <dgm:spPr/>
    </dgm:pt>
    <dgm:pt modelId="{CD771D4D-720C-4A2B-B063-8686C45082C1}" type="pres">
      <dgm:prSet presAssocID="{6EDC0186-4B12-4E6D-9505-5FAFBCB3374F}" presName="LevelTwoTextNode" presStyleLbl="node3" presStyleIdx="1" presStyleCnt="4">
        <dgm:presLayoutVars>
          <dgm:chPref val="3"/>
        </dgm:presLayoutVars>
      </dgm:prSet>
      <dgm:spPr/>
    </dgm:pt>
    <dgm:pt modelId="{42E9CF85-7C60-415C-9A41-9E8C5555C2D1}" type="pres">
      <dgm:prSet presAssocID="{6EDC0186-4B12-4E6D-9505-5FAFBCB3374F}" presName="level3hierChild" presStyleCnt="0"/>
      <dgm:spPr/>
    </dgm:pt>
    <dgm:pt modelId="{788C44B0-3CA4-46B8-9B63-74C87B7F7B00}" type="pres">
      <dgm:prSet presAssocID="{88CAF7C8-6D2D-405E-BD01-0E707E7ED60C}" presName="conn2-1" presStyleLbl="parChTrans1D3" presStyleIdx="2" presStyleCnt="4"/>
      <dgm:spPr/>
    </dgm:pt>
    <dgm:pt modelId="{AEEBC661-3288-4D82-86BC-E2FC020D05B7}" type="pres">
      <dgm:prSet presAssocID="{88CAF7C8-6D2D-405E-BD01-0E707E7ED60C}" presName="connTx" presStyleLbl="parChTrans1D3" presStyleIdx="2" presStyleCnt="4"/>
      <dgm:spPr/>
    </dgm:pt>
    <dgm:pt modelId="{0D9BD5AB-CB4D-40BA-ABB1-60F2C7FA85B2}" type="pres">
      <dgm:prSet presAssocID="{6C1D342D-F059-4EDF-AE88-0CD732719015}" presName="root2" presStyleCnt="0"/>
      <dgm:spPr/>
    </dgm:pt>
    <dgm:pt modelId="{6D66F9FC-0A7C-4747-8147-D383F25103EF}" type="pres">
      <dgm:prSet presAssocID="{6C1D342D-F059-4EDF-AE88-0CD732719015}" presName="LevelTwoTextNode" presStyleLbl="node3" presStyleIdx="2" presStyleCnt="4">
        <dgm:presLayoutVars>
          <dgm:chPref val="3"/>
        </dgm:presLayoutVars>
      </dgm:prSet>
      <dgm:spPr/>
    </dgm:pt>
    <dgm:pt modelId="{E62852B3-8D32-4C0D-8D60-C141702D7731}" type="pres">
      <dgm:prSet presAssocID="{6C1D342D-F059-4EDF-AE88-0CD732719015}" presName="level3hierChild" presStyleCnt="0"/>
      <dgm:spPr/>
    </dgm:pt>
    <dgm:pt modelId="{0D916F25-5BBE-4A9B-8610-886628AA026C}" type="pres">
      <dgm:prSet presAssocID="{121EF5F5-723D-4279-8CD0-AB99AEC12790}" presName="conn2-1" presStyleLbl="parChTrans1D3" presStyleIdx="3" presStyleCnt="4"/>
      <dgm:spPr/>
    </dgm:pt>
    <dgm:pt modelId="{C5276B74-A6B9-4DFB-A5E6-23B79A901A24}" type="pres">
      <dgm:prSet presAssocID="{121EF5F5-723D-4279-8CD0-AB99AEC12790}" presName="connTx" presStyleLbl="parChTrans1D3" presStyleIdx="3" presStyleCnt="4"/>
      <dgm:spPr/>
    </dgm:pt>
    <dgm:pt modelId="{F0221DDE-041D-4A63-8EEE-ABE4AC883951}" type="pres">
      <dgm:prSet presAssocID="{CE4332EF-D2DE-4A84-A7B7-E8AEEEABB9DB}" presName="root2" presStyleCnt="0"/>
      <dgm:spPr/>
    </dgm:pt>
    <dgm:pt modelId="{BE494465-C209-4B96-951A-CE8378CFD470}" type="pres">
      <dgm:prSet presAssocID="{CE4332EF-D2DE-4A84-A7B7-E8AEEEABB9DB}" presName="LevelTwoTextNode" presStyleLbl="node3" presStyleIdx="3" presStyleCnt="4">
        <dgm:presLayoutVars>
          <dgm:chPref val="3"/>
        </dgm:presLayoutVars>
      </dgm:prSet>
      <dgm:spPr/>
    </dgm:pt>
    <dgm:pt modelId="{44922ACC-EBB6-4642-94E0-0181418CA464}" type="pres">
      <dgm:prSet presAssocID="{CE4332EF-D2DE-4A84-A7B7-E8AEEEABB9DB}" presName="level3hierChild" presStyleCnt="0"/>
      <dgm:spPr/>
    </dgm:pt>
  </dgm:ptLst>
  <dgm:cxnLst>
    <dgm:cxn modelId="{1B94660D-66CD-45B6-8CC2-405CE41F0FC2}" srcId="{C453948C-01B1-4134-ACB8-E0EBCB583AA2}" destId="{CE4332EF-D2DE-4A84-A7B7-E8AEEEABB9DB}" srcOrd="2" destOrd="0" parTransId="{121EF5F5-723D-4279-8CD0-AB99AEC12790}" sibTransId="{41969922-0726-4870-8BC7-071B8886CD83}"/>
    <dgm:cxn modelId="{D1D2BC1D-FF52-4D47-B64E-67CFCED6E8CD}" type="presOf" srcId="{88CAF7C8-6D2D-405E-BD01-0E707E7ED60C}" destId="{788C44B0-3CA4-46B8-9B63-74C87B7F7B00}" srcOrd="0" destOrd="0" presId="urn:microsoft.com/office/officeart/2005/8/layout/hierarchy2"/>
    <dgm:cxn modelId="{C1606A3B-F001-4B3C-81B1-4227D83428DE}" type="presOf" srcId="{CE4332EF-D2DE-4A84-A7B7-E8AEEEABB9DB}" destId="{BE494465-C209-4B96-951A-CE8378CFD470}" srcOrd="0" destOrd="0" presId="urn:microsoft.com/office/officeart/2005/8/layout/hierarchy2"/>
    <dgm:cxn modelId="{B72AD53E-D9E0-4209-BE91-208069260EC3}" type="presOf" srcId="{6EDC0186-4B12-4E6D-9505-5FAFBCB3374F}" destId="{CD771D4D-720C-4A2B-B063-8686C45082C1}" srcOrd="0" destOrd="0" presId="urn:microsoft.com/office/officeart/2005/8/layout/hierarchy2"/>
    <dgm:cxn modelId="{B3F2B25D-C174-4F95-BC2E-49C673A17DA9}" type="presOf" srcId="{121EF5F5-723D-4279-8CD0-AB99AEC12790}" destId="{0D916F25-5BBE-4A9B-8610-886628AA026C}" srcOrd="0" destOrd="0" presId="urn:microsoft.com/office/officeart/2005/8/layout/hierarchy2"/>
    <dgm:cxn modelId="{CC0DC75D-2024-4879-A972-F32656210381}" type="presOf" srcId="{83E51855-D645-4BB2-A0B1-BB259F7AC76D}" destId="{B6637A8B-B052-40F8-8E5F-D07146C91B65}" srcOrd="0" destOrd="0" presId="urn:microsoft.com/office/officeart/2005/8/layout/hierarchy2"/>
    <dgm:cxn modelId="{2389DA49-56BB-4AB0-A68B-56A92BF075EF}" srcId="{8F596E99-A479-4374-AFC9-AE159BF7702E}" destId="{3A1CA296-E9B6-40F8-85C8-A9E82E462FFE}" srcOrd="0" destOrd="0" parTransId="{32EE64B1-F2B3-4B95-8DDD-F35475A8D11F}" sibTransId="{E698152B-5D50-45BA-9C70-7BA5095385C6}"/>
    <dgm:cxn modelId="{C72BAD54-4F78-4BDF-8AA3-DF62890768E6}" srcId="{A39C37B0-D9CA-4D91-8E8F-F6E8C03C19AF}" destId="{8F596E99-A479-4374-AFC9-AE159BF7702E}" srcOrd="0" destOrd="0" parTransId="{83E51855-D645-4BB2-A0B1-BB259F7AC76D}" sibTransId="{2C6A465A-8141-4140-86E9-1FEA9CFFE2A3}"/>
    <dgm:cxn modelId="{BFB93B57-8513-47CF-8E04-C3C0670F8A97}" type="presOf" srcId="{8F596E99-A479-4374-AFC9-AE159BF7702E}" destId="{E2596761-38FD-4D48-BCA7-C96AF4B7A6A9}" srcOrd="0" destOrd="0" presId="urn:microsoft.com/office/officeart/2005/8/layout/hierarchy2"/>
    <dgm:cxn modelId="{FD845778-6BC1-45BA-AE8D-1DB26AC6398E}" type="presOf" srcId="{121EF5F5-723D-4279-8CD0-AB99AEC12790}" destId="{C5276B74-A6B9-4DFB-A5E6-23B79A901A24}" srcOrd="1" destOrd="0" presId="urn:microsoft.com/office/officeart/2005/8/layout/hierarchy2"/>
    <dgm:cxn modelId="{DBA1597D-3592-4423-808D-630E3D55C50A}" type="presOf" srcId="{56549C30-C6ED-461F-BC41-1BE5AA103636}" destId="{76587595-D81B-46A7-B959-206A2B73EBC2}" srcOrd="1" destOrd="0" presId="urn:microsoft.com/office/officeart/2005/8/layout/hierarchy2"/>
    <dgm:cxn modelId="{2440E18C-A7A4-40DB-B2DD-B67C82981920}" srcId="{A39C37B0-D9CA-4D91-8E8F-F6E8C03C19AF}" destId="{C453948C-01B1-4134-ACB8-E0EBCB583AA2}" srcOrd="1" destOrd="0" parTransId="{760913F8-75BF-44EB-9AD1-36D649F7AE38}" sibTransId="{DEA1B204-B757-485C-9817-E3B32A540191}"/>
    <dgm:cxn modelId="{FC207293-A0D4-4F67-9EE9-E19590550231}" type="presOf" srcId="{83E51855-D645-4BB2-A0B1-BB259F7AC76D}" destId="{86BEDA29-07C8-49FD-8C5D-BADA166BD505}" srcOrd="1" destOrd="0" presId="urn:microsoft.com/office/officeart/2005/8/layout/hierarchy2"/>
    <dgm:cxn modelId="{13522998-25E6-4E87-80CA-91E46D321F99}" type="presOf" srcId="{32EE64B1-F2B3-4B95-8DDD-F35475A8D11F}" destId="{CB14CDA0-BA51-456B-8C6F-F4455A5ABB34}" srcOrd="1" destOrd="0" presId="urn:microsoft.com/office/officeart/2005/8/layout/hierarchy2"/>
    <dgm:cxn modelId="{56925CA0-B212-46E8-9151-88364A881964}" type="presOf" srcId="{6C1D342D-F059-4EDF-AE88-0CD732719015}" destId="{6D66F9FC-0A7C-4747-8147-D383F25103EF}" srcOrd="0" destOrd="0" presId="urn:microsoft.com/office/officeart/2005/8/layout/hierarchy2"/>
    <dgm:cxn modelId="{513134AC-14EB-4A35-9905-E3F2D556DF0A}" type="presOf" srcId="{760913F8-75BF-44EB-9AD1-36D649F7AE38}" destId="{DA6D0F31-3453-4A98-92F9-D4D3B680F0F3}" srcOrd="1" destOrd="0" presId="urn:microsoft.com/office/officeart/2005/8/layout/hierarchy2"/>
    <dgm:cxn modelId="{2C08DDAE-87D2-4BEF-A702-B9E2D7AD0C45}" type="presOf" srcId="{07D49A5A-8579-4593-BAF2-38F2A30B071E}" destId="{3802EF51-D81B-4145-8E22-7977FC13BF53}" srcOrd="0" destOrd="0" presId="urn:microsoft.com/office/officeart/2005/8/layout/hierarchy2"/>
    <dgm:cxn modelId="{FD6AF0AE-DACE-4B29-A725-3460BD441271}" srcId="{C453948C-01B1-4134-ACB8-E0EBCB583AA2}" destId="{6C1D342D-F059-4EDF-AE88-0CD732719015}" srcOrd="1" destOrd="0" parTransId="{88CAF7C8-6D2D-405E-BD01-0E707E7ED60C}" sibTransId="{D1D68B1C-A861-4391-AB51-1D44E09DB861}"/>
    <dgm:cxn modelId="{C119D7B3-D753-4820-8F78-F01BB850B68E}" srcId="{C453948C-01B1-4134-ACB8-E0EBCB583AA2}" destId="{6EDC0186-4B12-4E6D-9505-5FAFBCB3374F}" srcOrd="0" destOrd="0" parTransId="{56549C30-C6ED-461F-BC41-1BE5AA103636}" sibTransId="{705BD701-1A22-4E79-A030-13523979A3F0}"/>
    <dgm:cxn modelId="{137B56C1-9B62-4B5A-AD00-3D76B3EDC703}" srcId="{07D49A5A-8579-4593-BAF2-38F2A30B071E}" destId="{A39C37B0-D9CA-4D91-8E8F-F6E8C03C19AF}" srcOrd="0" destOrd="0" parTransId="{976C7D4A-A8BC-4F24-BDA9-C196605A5CBF}" sibTransId="{A4C54BE6-DDA6-4104-B4BF-7DEF43EFA6C4}"/>
    <dgm:cxn modelId="{C54149CA-EBEF-42B7-A365-5BB62F72AC68}" type="presOf" srcId="{C453948C-01B1-4134-ACB8-E0EBCB583AA2}" destId="{1C7615DB-816F-4110-8A57-E7CEB5E36916}" srcOrd="0" destOrd="0" presId="urn:microsoft.com/office/officeart/2005/8/layout/hierarchy2"/>
    <dgm:cxn modelId="{41DAFDCF-0B2C-4D9F-9F1B-DD0DF2423D1C}" type="presOf" srcId="{A39C37B0-D9CA-4D91-8E8F-F6E8C03C19AF}" destId="{2726ADB7-216E-4F89-B394-147D3F6E5053}" srcOrd="0" destOrd="0" presId="urn:microsoft.com/office/officeart/2005/8/layout/hierarchy2"/>
    <dgm:cxn modelId="{FBA0DEE9-37A5-498C-A323-4D572AABEFED}" type="presOf" srcId="{56549C30-C6ED-461F-BC41-1BE5AA103636}" destId="{E1539CB7-247A-46B8-B90F-D3E8203E204C}" srcOrd="0" destOrd="0" presId="urn:microsoft.com/office/officeart/2005/8/layout/hierarchy2"/>
    <dgm:cxn modelId="{CC8E09EB-DFB7-4FDA-8D61-01ADB67926CA}" type="presOf" srcId="{88CAF7C8-6D2D-405E-BD01-0E707E7ED60C}" destId="{AEEBC661-3288-4D82-86BC-E2FC020D05B7}" srcOrd="1" destOrd="0" presId="urn:microsoft.com/office/officeart/2005/8/layout/hierarchy2"/>
    <dgm:cxn modelId="{DD3F2DFB-2067-4C6D-B299-E6C16091B86D}" type="presOf" srcId="{760913F8-75BF-44EB-9AD1-36D649F7AE38}" destId="{39069058-7F85-41A5-9C19-336EC3778D5D}" srcOrd="0" destOrd="0" presId="urn:microsoft.com/office/officeart/2005/8/layout/hierarchy2"/>
    <dgm:cxn modelId="{C788A3FC-81E8-4E06-A82F-DDC87399E0A5}" type="presOf" srcId="{3A1CA296-E9B6-40F8-85C8-A9E82E462FFE}" destId="{EB36DAC9-F75B-46DF-A002-75C80B6412BF}" srcOrd="0" destOrd="0" presId="urn:microsoft.com/office/officeart/2005/8/layout/hierarchy2"/>
    <dgm:cxn modelId="{9B0090FF-8D25-4A4C-B06C-F12719A3F178}" type="presOf" srcId="{32EE64B1-F2B3-4B95-8DDD-F35475A8D11F}" destId="{FAD053B4-8F61-4C93-860B-00D599548739}" srcOrd="0" destOrd="0" presId="urn:microsoft.com/office/officeart/2005/8/layout/hierarchy2"/>
    <dgm:cxn modelId="{05B5384A-388D-4E38-A6CB-D9BD22A59A74}" type="presParOf" srcId="{3802EF51-D81B-4145-8E22-7977FC13BF53}" destId="{2B32BC83-7A5E-44C2-BFA1-492F1EBCAC26}" srcOrd="0" destOrd="0" presId="urn:microsoft.com/office/officeart/2005/8/layout/hierarchy2"/>
    <dgm:cxn modelId="{4FFE9336-0589-4CC5-B81C-11DE7285F15B}" type="presParOf" srcId="{2B32BC83-7A5E-44C2-BFA1-492F1EBCAC26}" destId="{2726ADB7-216E-4F89-B394-147D3F6E5053}" srcOrd="0" destOrd="0" presId="urn:microsoft.com/office/officeart/2005/8/layout/hierarchy2"/>
    <dgm:cxn modelId="{DC62F889-CA11-46D3-B754-1967F357742D}" type="presParOf" srcId="{2B32BC83-7A5E-44C2-BFA1-492F1EBCAC26}" destId="{50B9ECA8-BA44-494E-8CDA-7745BBA36546}" srcOrd="1" destOrd="0" presId="urn:microsoft.com/office/officeart/2005/8/layout/hierarchy2"/>
    <dgm:cxn modelId="{357A09A7-52BA-40E7-A439-8DDA12309700}" type="presParOf" srcId="{50B9ECA8-BA44-494E-8CDA-7745BBA36546}" destId="{B6637A8B-B052-40F8-8E5F-D07146C91B65}" srcOrd="0" destOrd="0" presId="urn:microsoft.com/office/officeart/2005/8/layout/hierarchy2"/>
    <dgm:cxn modelId="{2731EAB6-6813-4D12-A86D-FCCC7B21E1A9}" type="presParOf" srcId="{B6637A8B-B052-40F8-8E5F-D07146C91B65}" destId="{86BEDA29-07C8-49FD-8C5D-BADA166BD505}" srcOrd="0" destOrd="0" presId="urn:microsoft.com/office/officeart/2005/8/layout/hierarchy2"/>
    <dgm:cxn modelId="{815A3867-38EA-4B9B-9164-F878CBBD31D6}" type="presParOf" srcId="{50B9ECA8-BA44-494E-8CDA-7745BBA36546}" destId="{B5BE76C3-FD9F-427F-8FF0-1F6FE470EBB3}" srcOrd="1" destOrd="0" presId="urn:microsoft.com/office/officeart/2005/8/layout/hierarchy2"/>
    <dgm:cxn modelId="{05669821-9E5E-416F-9DCA-912118A8AA51}" type="presParOf" srcId="{B5BE76C3-FD9F-427F-8FF0-1F6FE470EBB3}" destId="{E2596761-38FD-4D48-BCA7-C96AF4B7A6A9}" srcOrd="0" destOrd="0" presId="urn:microsoft.com/office/officeart/2005/8/layout/hierarchy2"/>
    <dgm:cxn modelId="{9835A8FA-BCAD-49E8-87B3-C8158DD77A92}" type="presParOf" srcId="{B5BE76C3-FD9F-427F-8FF0-1F6FE470EBB3}" destId="{C9988772-1E03-422C-B52A-6791B3758BC0}" srcOrd="1" destOrd="0" presId="urn:microsoft.com/office/officeart/2005/8/layout/hierarchy2"/>
    <dgm:cxn modelId="{7CEE5F22-E07F-4A41-B52D-808B51A9F6F3}" type="presParOf" srcId="{C9988772-1E03-422C-B52A-6791B3758BC0}" destId="{FAD053B4-8F61-4C93-860B-00D599548739}" srcOrd="0" destOrd="0" presId="urn:microsoft.com/office/officeart/2005/8/layout/hierarchy2"/>
    <dgm:cxn modelId="{AEC2B4D9-B5F6-4D69-9552-24FC069BE56C}" type="presParOf" srcId="{FAD053B4-8F61-4C93-860B-00D599548739}" destId="{CB14CDA0-BA51-456B-8C6F-F4455A5ABB34}" srcOrd="0" destOrd="0" presId="urn:microsoft.com/office/officeart/2005/8/layout/hierarchy2"/>
    <dgm:cxn modelId="{99023FF6-2A1D-4503-9EB6-FBA4F92020DC}" type="presParOf" srcId="{C9988772-1E03-422C-B52A-6791B3758BC0}" destId="{ABE838FD-3E41-4A72-8487-B6259F9D4B0D}" srcOrd="1" destOrd="0" presId="urn:microsoft.com/office/officeart/2005/8/layout/hierarchy2"/>
    <dgm:cxn modelId="{1AF2E5F2-FBF5-49D3-AF4F-BD4195BE0683}" type="presParOf" srcId="{ABE838FD-3E41-4A72-8487-B6259F9D4B0D}" destId="{EB36DAC9-F75B-46DF-A002-75C80B6412BF}" srcOrd="0" destOrd="0" presId="urn:microsoft.com/office/officeart/2005/8/layout/hierarchy2"/>
    <dgm:cxn modelId="{10CED56E-177C-40FB-B8F8-8DBB9064B75C}" type="presParOf" srcId="{ABE838FD-3E41-4A72-8487-B6259F9D4B0D}" destId="{9DDAF0C1-592D-4F69-96AD-3E6790B71D3D}" srcOrd="1" destOrd="0" presId="urn:microsoft.com/office/officeart/2005/8/layout/hierarchy2"/>
    <dgm:cxn modelId="{42760E3E-B809-4B0A-BC81-0D3155DC0C28}" type="presParOf" srcId="{50B9ECA8-BA44-494E-8CDA-7745BBA36546}" destId="{39069058-7F85-41A5-9C19-336EC3778D5D}" srcOrd="2" destOrd="0" presId="urn:microsoft.com/office/officeart/2005/8/layout/hierarchy2"/>
    <dgm:cxn modelId="{C45BF76B-D437-4F22-B9C0-C47D9C63D824}" type="presParOf" srcId="{39069058-7F85-41A5-9C19-336EC3778D5D}" destId="{DA6D0F31-3453-4A98-92F9-D4D3B680F0F3}" srcOrd="0" destOrd="0" presId="urn:microsoft.com/office/officeart/2005/8/layout/hierarchy2"/>
    <dgm:cxn modelId="{F9E5381C-F168-4B03-9CBA-C7DB926424CC}" type="presParOf" srcId="{50B9ECA8-BA44-494E-8CDA-7745BBA36546}" destId="{F00B38DF-7162-4022-9475-8B60E01F236D}" srcOrd="3" destOrd="0" presId="urn:microsoft.com/office/officeart/2005/8/layout/hierarchy2"/>
    <dgm:cxn modelId="{D83A0D40-B13C-4F1A-A227-2B4D910248BF}" type="presParOf" srcId="{F00B38DF-7162-4022-9475-8B60E01F236D}" destId="{1C7615DB-816F-4110-8A57-E7CEB5E36916}" srcOrd="0" destOrd="0" presId="urn:microsoft.com/office/officeart/2005/8/layout/hierarchy2"/>
    <dgm:cxn modelId="{5A0265A6-5295-4523-B67A-D12B3DCD9438}" type="presParOf" srcId="{F00B38DF-7162-4022-9475-8B60E01F236D}" destId="{1D7CF0E8-67DF-4195-8A09-4FBDF9C22370}" srcOrd="1" destOrd="0" presId="urn:microsoft.com/office/officeart/2005/8/layout/hierarchy2"/>
    <dgm:cxn modelId="{1F1084C6-E3DD-402F-A6E8-A30C42FF95D6}" type="presParOf" srcId="{1D7CF0E8-67DF-4195-8A09-4FBDF9C22370}" destId="{E1539CB7-247A-46B8-B90F-D3E8203E204C}" srcOrd="0" destOrd="0" presId="urn:microsoft.com/office/officeart/2005/8/layout/hierarchy2"/>
    <dgm:cxn modelId="{2270BEB2-B370-46EF-A3FE-1B81008DF0C6}" type="presParOf" srcId="{E1539CB7-247A-46B8-B90F-D3E8203E204C}" destId="{76587595-D81B-46A7-B959-206A2B73EBC2}" srcOrd="0" destOrd="0" presId="urn:microsoft.com/office/officeart/2005/8/layout/hierarchy2"/>
    <dgm:cxn modelId="{3043AA7C-713A-4E61-AD6B-E1AC12EDE196}" type="presParOf" srcId="{1D7CF0E8-67DF-4195-8A09-4FBDF9C22370}" destId="{026EFA22-C0C7-4335-8B38-3B0627B4E804}" srcOrd="1" destOrd="0" presId="urn:microsoft.com/office/officeart/2005/8/layout/hierarchy2"/>
    <dgm:cxn modelId="{1AC6A97B-2121-415D-945D-08AA36589A84}" type="presParOf" srcId="{026EFA22-C0C7-4335-8B38-3B0627B4E804}" destId="{CD771D4D-720C-4A2B-B063-8686C45082C1}" srcOrd="0" destOrd="0" presId="urn:microsoft.com/office/officeart/2005/8/layout/hierarchy2"/>
    <dgm:cxn modelId="{92904F32-2512-4E85-8401-7063DF3D4DF9}" type="presParOf" srcId="{026EFA22-C0C7-4335-8B38-3B0627B4E804}" destId="{42E9CF85-7C60-415C-9A41-9E8C5555C2D1}" srcOrd="1" destOrd="0" presId="urn:microsoft.com/office/officeart/2005/8/layout/hierarchy2"/>
    <dgm:cxn modelId="{7D421A8B-5AC0-48E6-BADA-F07C89E460EF}" type="presParOf" srcId="{1D7CF0E8-67DF-4195-8A09-4FBDF9C22370}" destId="{788C44B0-3CA4-46B8-9B63-74C87B7F7B00}" srcOrd="2" destOrd="0" presId="urn:microsoft.com/office/officeart/2005/8/layout/hierarchy2"/>
    <dgm:cxn modelId="{AD215A7E-EBDF-4393-82BA-4123BF05DE31}" type="presParOf" srcId="{788C44B0-3CA4-46B8-9B63-74C87B7F7B00}" destId="{AEEBC661-3288-4D82-86BC-E2FC020D05B7}" srcOrd="0" destOrd="0" presId="urn:microsoft.com/office/officeart/2005/8/layout/hierarchy2"/>
    <dgm:cxn modelId="{AFB75A45-6183-4ECE-9913-4ADE9D906DA7}" type="presParOf" srcId="{1D7CF0E8-67DF-4195-8A09-4FBDF9C22370}" destId="{0D9BD5AB-CB4D-40BA-ABB1-60F2C7FA85B2}" srcOrd="3" destOrd="0" presId="urn:microsoft.com/office/officeart/2005/8/layout/hierarchy2"/>
    <dgm:cxn modelId="{90861500-2B93-4E37-A2DA-41001680AD89}" type="presParOf" srcId="{0D9BD5AB-CB4D-40BA-ABB1-60F2C7FA85B2}" destId="{6D66F9FC-0A7C-4747-8147-D383F25103EF}" srcOrd="0" destOrd="0" presId="urn:microsoft.com/office/officeart/2005/8/layout/hierarchy2"/>
    <dgm:cxn modelId="{72230E41-55E8-4D2F-8FFC-2227325F05E7}" type="presParOf" srcId="{0D9BD5AB-CB4D-40BA-ABB1-60F2C7FA85B2}" destId="{E62852B3-8D32-4C0D-8D60-C141702D7731}" srcOrd="1" destOrd="0" presId="urn:microsoft.com/office/officeart/2005/8/layout/hierarchy2"/>
    <dgm:cxn modelId="{7B56FC68-163B-4351-9239-8A96A8B7C712}" type="presParOf" srcId="{1D7CF0E8-67DF-4195-8A09-4FBDF9C22370}" destId="{0D916F25-5BBE-4A9B-8610-886628AA026C}" srcOrd="4" destOrd="0" presId="urn:microsoft.com/office/officeart/2005/8/layout/hierarchy2"/>
    <dgm:cxn modelId="{A1C7B7AF-8793-4DF5-9564-BFE5EB90FC06}" type="presParOf" srcId="{0D916F25-5BBE-4A9B-8610-886628AA026C}" destId="{C5276B74-A6B9-4DFB-A5E6-23B79A901A24}" srcOrd="0" destOrd="0" presId="urn:microsoft.com/office/officeart/2005/8/layout/hierarchy2"/>
    <dgm:cxn modelId="{303684D7-54E6-4D84-B33A-405C56D94113}" type="presParOf" srcId="{1D7CF0E8-67DF-4195-8A09-4FBDF9C22370}" destId="{F0221DDE-041D-4A63-8EEE-ABE4AC883951}" srcOrd="5" destOrd="0" presId="urn:microsoft.com/office/officeart/2005/8/layout/hierarchy2"/>
    <dgm:cxn modelId="{C3C0AFE8-C107-4AA0-AB0A-867AA2D49C58}" type="presParOf" srcId="{F0221DDE-041D-4A63-8EEE-ABE4AC883951}" destId="{BE494465-C209-4B96-951A-CE8378CFD470}" srcOrd="0" destOrd="0" presId="urn:microsoft.com/office/officeart/2005/8/layout/hierarchy2"/>
    <dgm:cxn modelId="{4FDFF10E-C841-4B0A-9495-97A15CE2F240}" type="presParOf" srcId="{F0221DDE-041D-4A63-8EEE-ABE4AC883951}" destId="{44922ACC-EBB6-4642-94E0-0181418CA46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51B2F-6D93-4A00-A46E-5B598AD9873A}">
      <dsp:nvSpPr>
        <dsp:cNvPr id="0" name=""/>
        <dsp:cNvSpPr/>
      </dsp:nvSpPr>
      <dsp:spPr>
        <a:xfrm>
          <a:off x="776293" y="3073"/>
          <a:ext cx="1644001" cy="1227212"/>
        </a:xfrm>
        <a:prstGeom prst="round2SameRect">
          <a:avLst>
            <a:gd name="adj1" fmla="val 8000"/>
            <a:gd name="adj2" fmla="val 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200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گزارش وضعيت موجود پروژه معماري سازماني شركت‌هاي توزيع نيروي</a:t>
          </a:r>
        </a:p>
      </dsp:txBody>
      <dsp:txXfrm>
        <a:off x="805048" y="31828"/>
        <a:ext cx="1586491" cy="1198457"/>
      </dsp:txXfrm>
    </dsp:sp>
    <dsp:sp modelId="{F68E430F-134B-4677-B658-2E1D724F2D64}">
      <dsp:nvSpPr>
        <dsp:cNvPr id="0" name=""/>
        <dsp:cNvSpPr/>
      </dsp:nvSpPr>
      <dsp:spPr>
        <a:xfrm>
          <a:off x="776293" y="1230286"/>
          <a:ext cx="1644001" cy="527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19050" bIns="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توزیع استان گلستان</a:t>
          </a:r>
          <a:endParaRPr lang="fa-IR" sz="1500" kern="1200" dirty="0">
            <a:solidFill>
              <a:schemeClr val="bg1"/>
            </a:solidFill>
          </a:endParaRPr>
        </a:p>
      </dsp:txBody>
      <dsp:txXfrm>
        <a:off x="776293" y="1230286"/>
        <a:ext cx="1157747" cy="527701"/>
      </dsp:txXfrm>
    </dsp:sp>
    <dsp:sp modelId="{7EB771A1-92F6-4CD5-80BD-0B3346E3B5C2}">
      <dsp:nvSpPr>
        <dsp:cNvPr id="0" name=""/>
        <dsp:cNvSpPr/>
      </dsp:nvSpPr>
      <dsp:spPr>
        <a:xfrm>
          <a:off x="1980547" y="1314107"/>
          <a:ext cx="575400" cy="57540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B17DFB-699B-454D-8934-AA5CCEDBA07B}">
      <dsp:nvSpPr>
        <dsp:cNvPr id="0" name=""/>
        <dsp:cNvSpPr/>
      </dsp:nvSpPr>
      <dsp:spPr>
        <a:xfrm>
          <a:off x="2698500" y="3073"/>
          <a:ext cx="1644001" cy="122721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200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آموزش شرح خدمات و فرآورده‌هاي پروژه معماري تطبيقي شركت‌هاي توزيع نيروي برق </a:t>
          </a:r>
        </a:p>
      </dsp:txBody>
      <dsp:txXfrm>
        <a:off x="2727255" y="31828"/>
        <a:ext cx="1586491" cy="1198457"/>
      </dsp:txXfrm>
    </dsp:sp>
    <dsp:sp modelId="{84BE0A5D-CB1B-46BE-8E35-FDC951AAF6C5}">
      <dsp:nvSpPr>
        <dsp:cNvPr id="0" name=""/>
        <dsp:cNvSpPr/>
      </dsp:nvSpPr>
      <dsp:spPr>
        <a:xfrm>
          <a:off x="2698500" y="1230286"/>
          <a:ext cx="1644001" cy="527701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solidFill>
                <a:prstClr val="white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مشاور</a:t>
          </a:r>
        </a:p>
      </dsp:txBody>
      <dsp:txXfrm>
        <a:off x="2698500" y="1230286"/>
        <a:ext cx="1157747" cy="527701"/>
      </dsp:txXfrm>
    </dsp:sp>
    <dsp:sp modelId="{6FD74D9E-A066-4AC5-8A30-054179F193F8}">
      <dsp:nvSpPr>
        <dsp:cNvPr id="0" name=""/>
        <dsp:cNvSpPr/>
      </dsp:nvSpPr>
      <dsp:spPr>
        <a:xfrm>
          <a:off x="3902754" y="1314107"/>
          <a:ext cx="575400" cy="57540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B18AB-E303-44AB-B5EB-DD8046EA7FAB}">
      <dsp:nvSpPr>
        <dsp:cNvPr id="0" name=""/>
        <dsp:cNvSpPr/>
      </dsp:nvSpPr>
      <dsp:spPr>
        <a:xfrm>
          <a:off x="4620706" y="3073"/>
          <a:ext cx="1644001" cy="1227212"/>
        </a:xfrm>
        <a:prstGeom prst="round2SameRect">
          <a:avLst>
            <a:gd name="adj1" fmla="val 8000"/>
            <a:gd name="adj2" fmla="val 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200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ارائه پيشنهاد اجرای پروژه طراحي قابليت مديريت و راهبري معماري سازماني </a:t>
          </a:r>
          <a:r>
            <a:rPr lang="fa-IR" sz="1200" b="1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(</a:t>
          </a:r>
          <a:r>
            <a:rPr lang="en-US" sz="1200" b="1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EAMG</a:t>
          </a:r>
          <a:r>
            <a:rPr lang="fa-IR" sz="1200" b="1" kern="1200" dirty="0">
              <a:solidFill>
                <a:srgbClr val="4F81BD">
                  <a:lumMod val="75000"/>
                </a:srgb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)</a:t>
          </a:r>
        </a:p>
      </dsp:txBody>
      <dsp:txXfrm>
        <a:off x="4649461" y="31828"/>
        <a:ext cx="1586491" cy="1198457"/>
      </dsp:txXfrm>
    </dsp:sp>
    <dsp:sp modelId="{FCEA4A01-B73A-46F6-9822-9FF09106D092}">
      <dsp:nvSpPr>
        <dsp:cNvPr id="0" name=""/>
        <dsp:cNvSpPr/>
      </dsp:nvSpPr>
      <dsp:spPr>
        <a:xfrm>
          <a:off x="4620706" y="1230286"/>
          <a:ext cx="1644001" cy="527701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19050" bIns="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solidFill>
                <a:prstClr val="white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توزیع اهواز</a:t>
          </a:r>
        </a:p>
      </dsp:txBody>
      <dsp:txXfrm>
        <a:off x="4620706" y="1230286"/>
        <a:ext cx="1157747" cy="527701"/>
      </dsp:txXfrm>
    </dsp:sp>
    <dsp:sp modelId="{E2E56908-1741-4DA5-9877-4AAE0B7D9F16}">
      <dsp:nvSpPr>
        <dsp:cNvPr id="0" name=""/>
        <dsp:cNvSpPr/>
      </dsp:nvSpPr>
      <dsp:spPr>
        <a:xfrm>
          <a:off x="5824960" y="1314107"/>
          <a:ext cx="575400" cy="57540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1D56F-084A-4886-8597-1003F836205E}">
      <dsp:nvSpPr>
        <dsp:cNvPr id="0" name=""/>
        <dsp:cNvSpPr/>
      </dsp:nvSpPr>
      <dsp:spPr>
        <a:xfrm>
          <a:off x="2698500" y="2174492"/>
          <a:ext cx="1644001" cy="122721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ct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a-IR" sz="2000" kern="1200" dirty="0"/>
        </a:p>
        <a:p>
          <a:pPr marL="228600" lvl="1" indent="-228600" algn="ct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2000" kern="1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پرسش و پاسخ</a:t>
          </a:r>
          <a:endParaRPr lang="fa-IR" sz="2000" kern="1200" dirty="0"/>
        </a:p>
      </dsp:txBody>
      <dsp:txXfrm>
        <a:off x="2727255" y="2203247"/>
        <a:ext cx="1586491" cy="1198457"/>
      </dsp:txXfrm>
    </dsp:sp>
    <dsp:sp modelId="{69AE2B8B-454D-46B3-A58D-82588C5FFC2C}">
      <dsp:nvSpPr>
        <dsp:cNvPr id="0" name=""/>
        <dsp:cNvSpPr/>
      </dsp:nvSpPr>
      <dsp:spPr>
        <a:xfrm>
          <a:off x="2698500" y="3401704"/>
          <a:ext cx="1644001" cy="527701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solidFill>
                <a:prstClr val="white"/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rPr>
            <a:t>توانیر</a:t>
          </a:r>
        </a:p>
      </dsp:txBody>
      <dsp:txXfrm>
        <a:off x="2698500" y="3401704"/>
        <a:ext cx="1157747" cy="527701"/>
      </dsp:txXfrm>
    </dsp:sp>
    <dsp:sp modelId="{1800670D-E771-4EAB-B57F-47CBBF99EE3D}">
      <dsp:nvSpPr>
        <dsp:cNvPr id="0" name=""/>
        <dsp:cNvSpPr/>
      </dsp:nvSpPr>
      <dsp:spPr>
        <a:xfrm>
          <a:off x="3902754" y="3485525"/>
          <a:ext cx="575400" cy="57540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1D3FB-D59D-4F11-B95C-AA53BFD4F3B1}">
      <dsp:nvSpPr>
        <dsp:cNvPr id="0" name=""/>
        <dsp:cNvSpPr/>
      </dsp:nvSpPr>
      <dsp:spPr>
        <a:xfrm>
          <a:off x="0" y="65185"/>
          <a:ext cx="1543049" cy="65340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b="1" kern="1200" dirty="0">
              <a:cs typeface="B Yekan" panose="00000400000000000000" pitchFamily="2" charset="-78"/>
            </a:rPr>
            <a:t>قابلیت معماری سازمانی</a:t>
          </a:r>
        </a:p>
      </dsp:txBody>
      <dsp:txXfrm>
        <a:off x="0" y="65185"/>
        <a:ext cx="1543049" cy="653400"/>
      </dsp:txXfrm>
    </dsp:sp>
    <dsp:sp modelId="{9DF23D6D-E957-44FE-8F3C-2ECFB09953A1}">
      <dsp:nvSpPr>
        <dsp:cNvPr id="0" name=""/>
        <dsp:cNvSpPr/>
      </dsp:nvSpPr>
      <dsp:spPr>
        <a:xfrm>
          <a:off x="1543049" y="3928"/>
          <a:ext cx="308610" cy="7759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8A961-B65F-49F5-8618-39F376B8DD2E}">
      <dsp:nvSpPr>
        <dsp:cNvPr id="0" name=""/>
        <dsp:cNvSpPr/>
      </dsp:nvSpPr>
      <dsp:spPr>
        <a:xfrm>
          <a:off x="1975103" y="3928"/>
          <a:ext cx="4197096" cy="775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fa-IR" sz="1800" b="1" kern="1200" dirty="0">
              <a:cs typeface="B Yekan" panose="00000400000000000000" pitchFamily="2" charset="-78"/>
            </a:rPr>
            <a:t> بررسی پیشنهاد توزیع اهواز: پروژه تدوین قابلیت معماری</a:t>
          </a:r>
          <a:endParaRPr lang="fa-IR" sz="1800" b="1" kern="1200" dirty="0"/>
        </a:p>
      </dsp:txBody>
      <dsp:txXfrm>
        <a:off x="1975103" y="3928"/>
        <a:ext cx="4197096" cy="775912"/>
      </dsp:txXfrm>
    </dsp:sp>
    <dsp:sp modelId="{0864F735-DF47-4F13-B80E-9502D64E66F8}">
      <dsp:nvSpPr>
        <dsp:cNvPr id="0" name=""/>
        <dsp:cNvSpPr/>
      </dsp:nvSpPr>
      <dsp:spPr>
        <a:xfrm>
          <a:off x="0" y="1298721"/>
          <a:ext cx="1543049" cy="673818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B Yekan" panose="00000400000000000000" pitchFamily="2" charset="-78"/>
            </a:rPr>
            <a:t>پروژه‌های معماری تطبیقی</a:t>
          </a:r>
        </a:p>
      </dsp:txBody>
      <dsp:txXfrm>
        <a:off x="0" y="1298721"/>
        <a:ext cx="1543049" cy="673818"/>
      </dsp:txXfrm>
    </dsp:sp>
    <dsp:sp modelId="{96D99D0D-AB47-449E-A61C-9D36C7B959E6}">
      <dsp:nvSpPr>
        <dsp:cNvPr id="0" name=""/>
        <dsp:cNvSpPr/>
      </dsp:nvSpPr>
      <dsp:spPr>
        <a:xfrm>
          <a:off x="1543049" y="898641"/>
          <a:ext cx="308610" cy="147397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1266A-1DF3-41FD-98C1-E43DFA4E4F12}">
      <dsp:nvSpPr>
        <dsp:cNvPr id="0" name=""/>
        <dsp:cNvSpPr/>
      </dsp:nvSpPr>
      <dsp:spPr>
        <a:xfrm>
          <a:off x="1975103" y="898641"/>
          <a:ext cx="4197096" cy="1473978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a-IR" sz="1800" b="1" kern="1200" dirty="0">
              <a:solidFill>
                <a:prstClr val="white"/>
              </a:solidFill>
              <a:latin typeface="Calibri"/>
              <a:ea typeface="+mn-ea"/>
              <a:cs typeface="B Yekan" panose="00000400000000000000" pitchFamily="2" charset="-78"/>
            </a:rPr>
            <a:t>2. رسیدگی به مشکلات مطرح شده توسط شرکت‌ها</a:t>
          </a: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a-IR" sz="1800" b="1" kern="1200" dirty="0">
              <a:solidFill>
                <a:prstClr val="white"/>
              </a:solidFill>
              <a:latin typeface="Calibri"/>
              <a:ea typeface="+mn-ea"/>
              <a:cs typeface="B Yekan" panose="00000400000000000000" pitchFamily="2" charset="-78"/>
            </a:rPr>
            <a:t>3. برنامه‌ریزی بررسی و تایید پروژه‌های تطبیقی پایان‌یافته</a:t>
          </a:r>
        </a:p>
      </dsp:txBody>
      <dsp:txXfrm>
        <a:off x="1975103" y="898641"/>
        <a:ext cx="4197096" cy="1473978"/>
      </dsp:txXfrm>
    </dsp:sp>
    <dsp:sp modelId="{9D2B9F29-A4D0-4229-9656-EA398A9A7E66}">
      <dsp:nvSpPr>
        <dsp:cNvPr id="0" name=""/>
        <dsp:cNvSpPr/>
      </dsp:nvSpPr>
      <dsp:spPr>
        <a:xfrm>
          <a:off x="0" y="2573095"/>
          <a:ext cx="1543049" cy="65340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B Yekan" panose="00000400000000000000" pitchFamily="2" charset="-78"/>
            </a:rPr>
            <a:t>آموزش</a:t>
          </a:r>
        </a:p>
      </dsp:txBody>
      <dsp:txXfrm>
        <a:off x="0" y="2573095"/>
        <a:ext cx="1543049" cy="653400"/>
      </dsp:txXfrm>
    </dsp:sp>
    <dsp:sp modelId="{C43B8783-2BF0-47F8-9880-960BF5FC1DC0}">
      <dsp:nvSpPr>
        <dsp:cNvPr id="0" name=""/>
        <dsp:cNvSpPr/>
      </dsp:nvSpPr>
      <dsp:spPr>
        <a:xfrm>
          <a:off x="1543049" y="2491420"/>
          <a:ext cx="308610" cy="816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5A459-CF0D-4EE2-8AD5-0DF0D3F6E022}">
      <dsp:nvSpPr>
        <dsp:cNvPr id="0" name=""/>
        <dsp:cNvSpPr/>
      </dsp:nvSpPr>
      <dsp:spPr>
        <a:xfrm>
          <a:off x="1975103" y="2491420"/>
          <a:ext cx="4197096" cy="816750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marR="0" lvl="1" indent="-228600" algn="r" defTabSz="106680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fa-IR" sz="1800" b="1" kern="1200" dirty="0">
              <a:solidFill>
                <a:prstClr val="white"/>
              </a:solidFill>
              <a:latin typeface="+mn-lt"/>
              <a:ea typeface="+mn-ea"/>
              <a:cs typeface="B Yekan" panose="00000400000000000000" pitchFamily="2" charset="-78"/>
            </a:rPr>
            <a:t>4. برنامه‌ریزی ارائه خدمات آموزش معماری سازمانی</a:t>
          </a:r>
        </a:p>
      </dsp:txBody>
      <dsp:txXfrm>
        <a:off x="1975103" y="2491420"/>
        <a:ext cx="4197096" cy="816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6ADB7-216E-4F89-B394-147D3F6E5053}">
      <dsp:nvSpPr>
        <dsp:cNvPr id="0" name=""/>
        <dsp:cNvSpPr/>
      </dsp:nvSpPr>
      <dsp:spPr>
        <a:xfrm>
          <a:off x="4578" y="1145972"/>
          <a:ext cx="1417680" cy="70884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نیازهای آموزشی</a:t>
          </a:r>
        </a:p>
      </dsp:txBody>
      <dsp:txXfrm>
        <a:off x="25339" y="1166733"/>
        <a:ext cx="1376158" cy="667318"/>
      </dsp:txXfrm>
    </dsp:sp>
    <dsp:sp modelId="{B6637A8B-B052-40F8-8E5F-D07146C91B65}">
      <dsp:nvSpPr>
        <dsp:cNvPr id="0" name=""/>
        <dsp:cNvSpPr/>
      </dsp:nvSpPr>
      <dsp:spPr>
        <a:xfrm rot="17761734">
          <a:off x="1064418" y="910021"/>
          <a:ext cx="1275325" cy="34770"/>
        </a:xfrm>
        <a:custGeom>
          <a:avLst/>
          <a:gdLst/>
          <a:ahLst/>
          <a:cxnLst/>
          <a:rect l="0" t="0" r="0" b="0"/>
          <a:pathLst>
            <a:path>
              <a:moveTo>
                <a:pt x="0" y="17385"/>
              </a:moveTo>
              <a:lnTo>
                <a:pt x="1275325" y="173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300" kern="1200">
            <a:cs typeface="B Yekan" panose="00000400000000000000" pitchFamily="2" charset="-78"/>
          </a:endParaRPr>
        </a:p>
      </dsp:txBody>
      <dsp:txXfrm>
        <a:off x="1670198" y="895523"/>
        <a:ext cx="63766" cy="63766"/>
      </dsp:txXfrm>
    </dsp:sp>
    <dsp:sp modelId="{E2596761-38FD-4D48-BCA7-C96AF4B7A6A9}">
      <dsp:nvSpPr>
        <dsp:cNvPr id="0" name=""/>
        <dsp:cNvSpPr/>
      </dsp:nvSpPr>
      <dsp:spPr>
        <a:xfrm>
          <a:off x="1981903" y="0"/>
          <a:ext cx="1417680" cy="708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عمومی و آگاه‌سازی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معماری سازمانی</a:t>
          </a:r>
        </a:p>
      </dsp:txBody>
      <dsp:txXfrm>
        <a:off x="2002664" y="20761"/>
        <a:ext cx="1376158" cy="667318"/>
      </dsp:txXfrm>
    </dsp:sp>
    <dsp:sp modelId="{FAD053B4-8F61-4C93-860B-00D599548739}">
      <dsp:nvSpPr>
        <dsp:cNvPr id="0" name=""/>
        <dsp:cNvSpPr/>
      </dsp:nvSpPr>
      <dsp:spPr>
        <a:xfrm>
          <a:off x="3399584" y="337034"/>
          <a:ext cx="567072" cy="34770"/>
        </a:xfrm>
        <a:custGeom>
          <a:avLst/>
          <a:gdLst/>
          <a:ahLst/>
          <a:cxnLst/>
          <a:rect l="0" t="0" r="0" b="0"/>
          <a:pathLst>
            <a:path>
              <a:moveTo>
                <a:pt x="0" y="17385"/>
              </a:moveTo>
              <a:lnTo>
                <a:pt x="567072" y="17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300" kern="1200">
            <a:cs typeface="B Yekan" panose="00000400000000000000" pitchFamily="2" charset="-78"/>
          </a:endParaRPr>
        </a:p>
      </dsp:txBody>
      <dsp:txXfrm>
        <a:off x="3668943" y="340243"/>
        <a:ext cx="28353" cy="28353"/>
      </dsp:txXfrm>
    </dsp:sp>
    <dsp:sp modelId="{EB36DAC9-F75B-46DF-A002-75C80B6412BF}">
      <dsp:nvSpPr>
        <dsp:cNvPr id="0" name=""/>
        <dsp:cNvSpPr/>
      </dsp:nvSpPr>
      <dsp:spPr>
        <a:xfrm>
          <a:off x="3966656" y="0"/>
          <a:ext cx="1417680" cy="70884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>
              <a:solidFill>
                <a:prstClr val="white"/>
              </a:solidFill>
              <a:latin typeface="Calibri"/>
              <a:ea typeface="+mn-ea"/>
              <a:cs typeface="B Yekan" panose="00000400000000000000" pitchFamily="2" charset="-78"/>
            </a:rPr>
            <a:t>آشنایی با مفاهیم و کاربردهای معماری سازمانی</a:t>
          </a:r>
          <a:endParaRPr lang="fa-IR" sz="1200" kern="1200" dirty="0">
            <a:solidFill>
              <a:prstClr val="white"/>
            </a:solidFill>
            <a:latin typeface="Calibri"/>
            <a:ea typeface="+mn-ea"/>
            <a:cs typeface="B Yekan" panose="00000400000000000000" pitchFamily="2" charset="-78"/>
          </a:endParaRPr>
        </a:p>
      </dsp:txBody>
      <dsp:txXfrm>
        <a:off x="3987417" y="20761"/>
        <a:ext cx="1376158" cy="667318"/>
      </dsp:txXfrm>
    </dsp:sp>
    <dsp:sp modelId="{39069058-7F85-41A5-9C19-336EC3778D5D}">
      <dsp:nvSpPr>
        <dsp:cNvPr id="0" name=""/>
        <dsp:cNvSpPr/>
      </dsp:nvSpPr>
      <dsp:spPr>
        <a:xfrm rot="3156544">
          <a:off x="1238877" y="1853979"/>
          <a:ext cx="933836" cy="34770"/>
        </a:xfrm>
        <a:custGeom>
          <a:avLst/>
          <a:gdLst/>
          <a:ahLst/>
          <a:cxnLst/>
          <a:rect l="0" t="0" r="0" b="0"/>
          <a:pathLst>
            <a:path>
              <a:moveTo>
                <a:pt x="0" y="17385"/>
              </a:moveTo>
              <a:lnTo>
                <a:pt x="933836" y="173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300" kern="1200">
            <a:cs typeface="B Yekan" panose="00000400000000000000" pitchFamily="2" charset="-78"/>
          </a:endParaRPr>
        </a:p>
      </dsp:txBody>
      <dsp:txXfrm>
        <a:off x="1682449" y="1848018"/>
        <a:ext cx="46691" cy="46691"/>
      </dsp:txXfrm>
    </dsp:sp>
    <dsp:sp modelId="{1C7615DB-816F-4110-8A57-E7CEB5E36916}">
      <dsp:nvSpPr>
        <dsp:cNvPr id="0" name=""/>
        <dsp:cNvSpPr/>
      </dsp:nvSpPr>
      <dsp:spPr>
        <a:xfrm>
          <a:off x="1989332" y="1741469"/>
          <a:ext cx="1417680" cy="1001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تخصصی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معماری سازمانی صنعت </a:t>
          </a:r>
        </a:p>
      </dsp:txBody>
      <dsp:txXfrm>
        <a:off x="2018672" y="1770809"/>
        <a:ext cx="1359000" cy="943053"/>
      </dsp:txXfrm>
    </dsp:sp>
    <dsp:sp modelId="{E1539CB7-247A-46B8-B90F-D3E8203E204C}">
      <dsp:nvSpPr>
        <dsp:cNvPr id="0" name=""/>
        <dsp:cNvSpPr/>
      </dsp:nvSpPr>
      <dsp:spPr>
        <a:xfrm rot="18289469">
          <a:off x="3194044" y="1817367"/>
          <a:ext cx="993009" cy="34770"/>
        </a:xfrm>
        <a:custGeom>
          <a:avLst/>
          <a:gdLst/>
          <a:ahLst/>
          <a:cxnLst/>
          <a:rect l="0" t="0" r="0" b="0"/>
          <a:pathLst>
            <a:path>
              <a:moveTo>
                <a:pt x="0" y="17385"/>
              </a:moveTo>
              <a:lnTo>
                <a:pt x="993009" y="17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300" kern="1200">
            <a:cs typeface="B Yekan" panose="00000400000000000000" pitchFamily="2" charset="-78"/>
          </a:endParaRPr>
        </a:p>
      </dsp:txBody>
      <dsp:txXfrm>
        <a:off x="3665723" y="1809927"/>
        <a:ext cx="49650" cy="49650"/>
      </dsp:txXfrm>
    </dsp:sp>
    <dsp:sp modelId="{CD771D4D-720C-4A2B-B063-8686C45082C1}">
      <dsp:nvSpPr>
        <dsp:cNvPr id="0" name=""/>
        <dsp:cNvSpPr/>
      </dsp:nvSpPr>
      <dsp:spPr>
        <a:xfrm>
          <a:off x="3974085" y="1072749"/>
          <a:ext cx="1417680" cy="70884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اجرای پروژه معماری تطبیقی</a:t>
          </a:r>
        </a:p>
      </dsp:txBody>
      <dsp:txXfrm>
        <a:off x="3994846" y="1093510"/>
        <a:ext cx="1376158" cy="667318"/>
      </dsp:txXfrm>
    </dsp:sp>
    <dsp:sp modelId="{788C44B0-3CA4-46B8-9B63-74C87B7F7B00}">
      <dsp:nvSpPr>
        <dsp:cNvPr id="0" name=""/>
        <dsp:cNvSpPr/>
      </dsp:nvSpPr>
      <dsp:spPr>
        <a:xfrm>
          <a:off x="3407012" y="2224950"/>
          <a:ext cx="567072" cy="34770"/>
        </a:xfrm>
        <a:custGeom>
          <a:avLst/>
          <a:gdLst/>
          <a:ahLst/>
          <a:cxnLst/>
          <a:rect l="0" t="0" r="0" b="0"/>
          <a:pathLst>
            <a:path>
              <a:moveTo>
                <a:pt x="0" y="17385"/>
              </a:moveTo>
              <a:lnTo>
                <a:pt x="567072" y="17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300" kern="1200"/>
        </a:p>
      </dsp:txBody>
      <dsp:txXfrm>
        <a:off x="3676372" y="2228159"/>
        <a:ext cx="28353" cy="28353"/>
      </dsp:txXfrm>
    </dsp:sp>
    <dsp:sp modelId="{6D66F9FC-0A7C-4747-8147-D383F25103EF}">
      <dsp:nvSpPr>
        <dsp:cNvPr id="0" name=""/>
        <dsp:cNvSpPr/>
      </dsp:nvSpPr>
      <dsp:spPr>
        <a:xfrm>
          <a:off x="3974085" y="1887916"/>
          <a:ext cx="1417680" cy="70884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استانداردهای معماری سازمانی</a:t>
          </a:r>
        </a:p>
      </dsp:txBody>
      <dsp:txXfrm>
        <a:off x="3994846" y="1908677"/>
        <a:ext cx="1376158" cy="667318"/>
      </dsp:txXfrm>
    </dsp:sp>
    <dsp:sp modelId="{0D916F25-5BBE-4A9B-8610-886628AA026C}">
      <dsp:nvSpPr>
        <dsp:cNvPr id="0" name=""/>
        <dsp:cNvSpPr/>
      </dsp:nvSpPr>
      <dsp:spPr>
        <a:xfrm rot="3310531">
          <a:off x="3194044" y="2632534"/>
          <a:ext cx="993009" cy="34770"/>
        </a:xfrm>
        <a:custGeom>
          <a:avLst/>
          <a:gdLst/>
          <a:ahLst/>
          <a:cxnLst/>
          <a:rect l="0" t="0" r="0" b="0"/>
          <a:pathLst>
            <a:path>
              <a:moveTo>
                <a:pt x="0" y="17385"/>
              </a:moveTo>
              <a:lnTo>
                <a:pt x="993009" y="17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300" kern="1200"/>
        </a:p>
      </dsp:txBody>
      <dsp:txXfrm>
        <a:off x="3665723" y="2625094"/>
        <a:ext cx="49650" cy="49650"/>
      </dsp:txXfrm>
    </dsp:sp>
    <dsp:sp modelId="{BE494465-C209-4B96-951A-CE8378CFD470}">
      <dsp:nvSpPr>
        <dsp:cNvPr id="0" name=""/>
        <dsp:cNvSpPr/>
      </dsp:nvSpPr>
      <dsp:spPr>
        <a:xfrm>
          <a:off x="3974085" y="2703082"/>
          <a:ext cx="1417680" cy="70884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cs typeface="B Yekan" panose="00000400000000000000" pitchFamily="2" charset="-78"/>
            </a:rPr>
            <a:t>معرفی مخزن معماری مرجع</a:t>
          </a:r>
        </a:p>
      </dsp:txBody>
      <dsp:txXfrm>
        <a:off x="3994846" y="2723843"/>
        <a:ext cx="1376158" cy="667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4EF1EB-218C-4A1C-B9C4-7B4CF067A65F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EC627F-538B-421D-A47E-6A4C45CC2E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06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237E186-EB21-403D-BA12-EE9D2B6BC434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EA88FAA-8796-4B4A-8CBB-7963FD094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4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4767263"/>
            <a:ext cx="2895600" cy="273844"/>
          </a:xfrm>
        </p:spPr>
        <p:txBody>
          <a:bodyPr/>
          <a:lstStyle>
            <a:lvl1pPr algn="l">
              <a:defRPr sz="1050" i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43600" y="4767263"/>
            <a:ext cx="2133600" cy="273844"/>
          </a:xfrm>
        </p:spPr>
        <p:txBody>
          <a:bodyPr/>
          <a:lstStyle>
            <a:lvl1pPr>
              <a:defRPr sz="105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6343650" y="2343150"/>
            <a:ext cx="5143500" cy="45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>
                <a:solidFill>
                  <a:schemeClr val="bg1"/>
                </a:solidFill>
                <a:latin typeface="Georgia" pitchFamily="18" charset="0"/>
                <a:cs typeface="B Nazanin Outline" pitchFamily="2" charset="-78"/>
              </a:rPr>
              <a:t>کمیته راهبری پروژه</a:t>
            </a:r>
            <a:endParaRPr lang="en-US" sz="1600" dirty="0">
              <a:solidFill>
                <a:schemeClr val="bg1"/>
              </a:solidFill>
              <a:latin typeface="Georgia" pitchFamily="18" charset="0"/>
              <a:cs typeface="B Nazanin Outline" pitchFamily="2" charset="-78"/>
            </a:endParaRP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5964633" y="2419350"/>
            <a:ext cx="5143500" cy="304800"/>
          </a:xfrm>
          <a:prstGeom prst="rect">
            <a:avLst/>
          </a:prstGeom>
          <a:solidFill>
            <a:srgbClr val="F0E4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>
                <a:solidFill>
                  <a:schemeClr val="accent1">
                    <a:lumMod val="75000"/>
                  </a:schemeClr>
                </a:solidFill>
                <a:cs typeface="B Yekan" panose="00000400000000000000" pitchFamily="2" charset="-78"/>
              </a:rPr>
              <a:t>معماری</a:t>
            </a:r>
            <a:r>
              <a:rPr lang="fa-IR" sz="1600" baseline="0" dirty="0">
                <a:solidFill>
                  <a:schemeClr val="accent1">
                    <a:lumMod val="75000"/>
                  </a:schemeClr>
                </a:solidFill>
                <a:cs typeface="B Yekan" panose="00000400000000000000" pitchFamily="2" charset="-78"/>
              </a:rPr>
              <a:t> </a:t>
            </a:r>
            <a:r>
              <a:rPr lang="fa-IR" sz="1600" dirty="0">
                <a:solidFill>
                  <a:schemeClr val="accent1">
                    <a:lumMod val="75000"/>
                  </a:schemeClr>
                </a:solidFill>
                <a:cs typeface="B Yekan" panose="00000400000000000000" pitchFamily="2" charset="-78"/>
              </a:rPr>
              <a:t>سازمانی </a:t>
            </a:r>
            <a:r>
              <a:rPr lang="fa-IR" sz="1600" baseline="0" dirty="0">
                <a:solidFill>
                  <a:schemeClr val="accent1">
                    <a:lumMod val="75000"/>
                  </a:schemeClr>
                </a:solidFill>
                <a:cs typeface="B Yekan" panose="00000400000000000000" pitchFamily="2" charset="-78"/>
              </a:rPr>
              <a:t>تطبیقی</a:t>
            </a:r>
            <a:r>
              <a:rPr lang="fa-IR" sz="1600" dirty="0">
                <a:solidFill>
                  <a:schemeClr val="accent1">
                    <a:lumMod val="75000"/>
                  </a:schemeClr>
                </a:solidFill>
                <a:cs typeface="B Yekan" panose="00000400000000000000" pitchFamily="2" charset="-78"/>
              </a:rPr>
              <a:t> (شرکت‌های</a:t>
            </a:r>
            <a:r>
              <a:rPr lang="fa-IR" sz="1600" baseline="0" dirty="0">
                <a:solidFill>
                  <a:schemeClr val="accent1">
                    <a:lumMod val="75000"/>
                  </a:schemeClr>
                </a:solidFill>
                <a:cs typeface="B Yekan" panose="00000400000000000000" pitchFamily="2" charset="-78"/>
              </a:rPr>
              <a:t> توزیع</a:t>
            </a:r>
            <a:r>
              <a:rPr lang="fa-IR" sz="1600" dirty="0">
                <a:solidFill>
                  <a:schemeClr val="accent1">
                    <a:lumMod val="75000"/>
                  </a:schemeClr>
                </a:solidFill>
                <a:cs typeface="B Yekan" panose="00000400000000000000" pitchFamily="2" charset="-78"/>
              </a:rPr>
              <a:t>)</a:t>
            </a:r>
            <a:endParaRPr lang="en-US" sz="1600" dirty="0">
              <a:solidFill>
                <a:schemeClr val="accent1">
                  <a:lumMod val="75000"/>
                </a:schemeClr>
              </a:solidFill>
              <a:cs typeface="B Yekan" panose="00000400000000000000" pitchFamily="2" charset="-7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61BA2-CD3F-47CE-BC4D-FC61E9E42276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F55AA-277C-4527-AFBD-705DE87DB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i.mahdavi@Golsoft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Image result for Electric grid">
            <a:extLst>
              <a:ext uri="{FF2B5EF4-FFF2-40B4-BE49-F238E27FC236}">
                <a16:creationId xmlns:a16="http://schemas.microsoft.com/office/drawing/2014/main" id="{594E0D96-1097-459B-8100-0DB2F60EC4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84" b="5734"/>
          <a:stretch/>
        </p:blipFill>
        <p:spPr bwMode="auto">
          <a:xfrm>
            <a:off x="0" y="-1"/>
            <a:ext cx="8383983" cy="269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85800" y="2800350"/>
            <a:ext cx="70866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fa-IR" sz="1100" b="1" dirty="0">
              <a:solidFill>
                <a:srgbClr val="4F81BD"/>
              </a:solidFill>
              <a:latin typeface="IRANSans Black" panose="020B0506030804020204" pitchFamily="34" charset="-78"/>
              <a:cs typeface="IRANSans Black" panose="020B0506030804020204" pitchFamily="34" charset="-78"/>
            </a:endParaRPr>
          </a:p>
          <a:p>
            <a:pPr algn="ctr" rtl="1"/>
            <a:r>
              <a:rPr lang="fa-IR" b="1" dirty="0">
                <a:solidFill>
                  <a:srgbClr val="7030A0"/>
                </a:solidFill>
                <a:latin typeface="IRANSans Black" panose="020B0506030804020204" pitchFamily="34" charset="-78"/>
                <a:cs typeface="IRANSans Black" panose="020B0506030804020204" pitchFamily="34" charset="-78"/>
              </a:rPr>
              <a:t>کمیته راهبری پروژه</a:t>
            </a:r>
          </a:p>
          <a:p>
            <a:pPr algn="ctr" rtl="1"/>
            <a:r>
              <a:rPr lang="fa-IR" sz="3200" b="1" dirty="0">
                <a:solidFill>
                  <a:srgbClr val="4F81BD"/>
                </a:solidFill>
                <a:latin typeface="IRANSans Black" panose="020B0506030804020204" pitchFamily="34" charset="-78"/>
                <a:cs typeface="IRANSans Black" panose="020B0506030804020204" pitchFamily="34" charset="-78"/>
              </a:rPr>
              <a:t>مشاوره و راهبری معماری سازمانی شرکت‌های توزیع نیروی برق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2876550"/>
            <a:ext cx="6248400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143000" y="4437298"/>
            <a:ext cx="6248400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2400" y="458765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latin typeface="IRANSans Black" panose="020B0506030804020204" pitchFamily="34" charset="-78"/>
                <a:cs typeface="IRANSans Black" panose="020B0506030804020204" pitchFamily="34" charset="-78"/>
              </a:rPr>
              <a:t>مرداد</a:t>
            </a:r>
            <a:r>
              <a:rPr lang="en-US" sz="1600" dirty="0">
                <a:latin typeface="IRANSans Black" panose="020B0506030804020204" pitchFamily="34" charset="-78"/>
                <a:cs typeface="IRANSans Black" panose="020B0506030804020204" pitchFamily="34" charset="-78"/>
              </a:rPr>
              <a:t> </a:t>
            </a:r>
            <a:r>
              <a:rPr lang="fa-IR" sz="2000" b="1" dirty="0">
                <a:latin typeface="IRANSans Black" panose="020B0506030804020204" pitchFamily="34" charset="-78"/>
                <a:cs typeface="B Yekan" panose="00000400000000000000" pitchFamily="2" charset="-78"/>
              </a:rPr>
              <a:t>1403</a:t>
            </a:r>
            <a:endParaRPr lang="en-US" sz="1600" b="1" dirty="0">
              <a:latin typeface="IRANSans Black" panose="020B0506030804020204" pitchFamily="34" charset="-78"/>
              <a:cs typeface="B Yekan" panose="00000400000000000000" pitchFamily="2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FEAD60A-5F8E-93B1-0E38-CE5A87A094CD}"/>
              </a:ext>
            </a:extLst>
          </p:cNvPr>
          <p:cNvGrpSpPr/>
          <p:nvPr/>
        </p:nvGrpSpPr>
        <p:grpSpPr>
          <a:xfrm>
            <a:off x="2825015" y="4629150"/>
            <a:ext cx="2808170" cy="411957"/>
            <a:chOff x="5362895" y="4679929"/>
            <a:chExt cx="2808170" cy="41195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48DB237-802C-44B5-AAAA-65A8CE47FF28}"/>
                </a:ext>
              </a:extLst>
            </p:cNvPr>
            <p:cNvGrpSpPr/>
            <p:nvPr/>
          </p:nvGrpSpPr>
          <p:grpSpPr>
            <a:xfrm>
              <a:off x="6858000" y="4679929"/>
              <a:ext cx="1313065" cy="411957"/>
              <a:chOff x="3654164" y="4618850"/>
              <a:chExt cx="1313065" cy="411957"/>
            </a:xfrm>
          </p:grpSpPr>
          <p:pic>
            <p:nvPicPr>
              <p:cNvPr id="15" name="Picture 14" descr="Golestan logo">
                <a:extLst>
                  <a:ext uri="{FF2B5EF4-FFF2-40B4-BE49-F238E27FC236}">
                    <a16:creationId xmlns:a16="http://schemas.microsoft.com/office/drawing/2014/main" id="{4010F120-674F-4EA8-B21C-4E3F369FC71A}"/>
                  </a:ext>
                </a:extLst>
              </p:cNvPr>
              <p:cNvPicPr/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654164" y="4704878"/>
                <a:ext cx="746386" cy="260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18" descr="C:\Users\far257taj\Desktop\download.jpg">
                <a:extLst>
                  <a:ext uri="{FF2B5EF4-FFF2-40B4-BE49-F238E27FC236}">
                    <a16:creationId xmlns:a16="http://schemas.microsoft.com/office/drawing/2014/main" id="{AED4BB03-7F39-4843-AFB3-B57D016DC247}"/>
                  </a:ext>
                </a:extLst>
              </p:cNvPr>
              <p:cNvPicPr/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6598" y="4618850"/>
                <a:ext cx="530631" cy="41195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3074" name="Picture 2" descr="‫آدرس و تلفن شرکت اداره برق استان گلستان‬‎">
              <a:extLst>
                <a:ext uri="{FF2B5EF4-FFF2-40B4-BE49-F238E27FC236}">
                  <a16:creationId xmlns:a16="http://schemas.microsoft.com/office/drawing/2014/main" id="{08D23DA8-D32D-3FF1-C320-AA07BB9961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0800" y="4770138"/>
              <a:ext cx="306823" cy="306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A20EBF5-F90A-C5F5-400B-4A5452E86475}"/>
                </a:ext>
              </a:extLst>
            </p:cNvPr>
            <p:cNvSpPr txBox="1"/>
            <p:nvPr/>
          </p:nvSpPr>
          <p:spPr>
            <a:xfrm>
              <a:off x="5362895" y="4811010"/>
              <a:ext cx="1143000" cy="21544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fa-IR" sz="800" b="1" dirty="0">
                  <a:cs typeface="B Nazanin" panose="00000400000000000000" pitchFamily="2" charset="-78"/>
                </a:rPr>
                <a:t>توزیع برق استان گلستان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8910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کار3: برنامه‌ریزی بررسی و تایید پروژه‌های تطبیقی پایان‌یافته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467915-39AD-FE53-FE1B-C17C15CC25A9}"/>
              </a:ext>
            </a:extLst>
          </p:cNvPr>
          <p:cNvSpPr/>
          <p:nvPr/>
        </p:nvSpPr>
        <p:spPr>
          <a:xfrm>
            <a:off x="457200" y="666750"/>
            <a:ext cx="769620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1"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براساس گزارش وضعیت پیشرفت پروژه‌های معماری تطبیقی، شرکت توانیر طی نامه مورخ 1403/05/21 شرکت‌های توزیع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یزد، فارس، خراسان شمالی، همدان و شهرستان شیراز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 را جهت ارسال نتایج پروژه انتخاب نمود.</a:t>
            </a:r>
            <a:endParaRPr lang="fa-I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B Yekan" panose="00000400000000000000" pitchFamily="2" charset="-78"/>
            </a:endParaRPr>
          </a:p>
          <a:p>
            <a:pPr marL="342900" indent="-342900" algn="just" rtl="1"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مستندات شرکت‌ها در اختیار مشاور قرار گرفته است و موارد زیر برنامه‌ریزی شده است: 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بررسی کلی نواقص ارسال مستندات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(هفته اول شهریورماه)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تطابق شرح خدمات پروژه با شرح خدمات استاندارد (مطابق چک‌لیست)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(هفته اول شهریورماه)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برگزاری جلسه با شرکت‌های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 </a:t>
            </a:r>
            <a:r>
              <a:rPr lang="fa-IR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خراسان شمالی و شهرستان شیراز </a:t>
            </a: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و مرور مستندات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(هفته سوم شهریورماه)</a:t>
            </a:r>
            <a:endParaRPr lang="fa-IR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اعلام نتیجه بررسی پروژه‌ها به شرکت‌ها </a:t>
            </a:r>
            <a:r>
              <a:rPr lang="fa-I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(هفته آخر شهریورماه)</a:t>
            </a:r>
            <a:endParaRPr lang="fa-IR" dirty="0"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marL="342900" marR="0" lvl="0" indent="-342900" algn="just" rtl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fa-IR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1231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کار4: برنامه‌ریزی ارائه خدمات آموزش معماری سازمانی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73C1447-A92E-1A46-5688-1BE8A686B7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002068"/>
              </p:ext>
            </p:extLst>
          </p:nvPr>
        </p:nvGraphicFramePr>
        <p:xfrm>
          <a:off x="457200" y="1123950"/>
          <a:ext cx="5396345" cy="3669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0333733-6F13-A4A0-799A-8958933DF363}"/>
              </a:ext>
            </a:extLst>
          </p:cNvPr>
          <p:cNvSpPr/>
          <p:nvPr/>
        </p:nvSpPr>
        <p:spPr>
          <a:xfrm>
            <a:off x="6057900" y="1139536"/>
            <a:ext cx="1905000" cy="68580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1200" dirty="0">
                <a:cs typeface="B Yekan" panose="00000400000000000000" pitchFamily="2" charset="-78"/>
              </a:rPr>
              <a:t>دوره آموزشی:</a:t>
            </a:r>
          </a:p>
          <a:p>
            <a:pPr algn="ctr" rtl="1"/>
            <a:r>
              <a:rPr lang="fa-IR" sz="1200" u="sng" dirty="0">
                <a:cs typeface="B Yekan" panose="00000400000000000000" pitchFamily="2" charset="-78"/>
              </a:rPr>
              <a:t>آشنایی با مفاهیم و کاربردهای معماری سازمانی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16838E0-5DEC-7CDE-4A28-F9DCAF1959BA}"/>
              </a:ext>
            </a:extLst>
          </p:cNvPr>
          <p:cNvSpPr/>
          <p:nvPr/>
        </p:nvSpPr>
        <p:spPr>
          <a:xfrm>
            <a:off x="6057900" y="2266950"/>
            <a:ext cx="1905000" cy="2209799"/>
          </a:xfrm>
          <a:prstGeom prst="roundRect">
            <a:avLst/>
          </a:prstGeom>
          <a:ln>
            <a:solidFill>
              <a:schemeClr val="accent5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1200" dirty="0">
                <a:cs typeface="B Yekan" panose="00000400000000000000" pitchFamily="2" charset="-78"/>
              </a:rPr>
              <a:t>دوره آموزشی: </a:t>
            </a:r>
          </a:p>
          <a:p>
            <a:pPr algn="ctr" rtl="1"/>
            <a:r>
              <a:rPr lang="fa-IR" sz="1200" u="sng" dirty="0">
                <a:cs typeface="B Yekan" panose="00000400000000000000" pitchFamily="2" charset="-78"/>
              </a:rPr>
              <a:t>معرفی و بکارگیری معماری مرجع </a:t>
            </a:r>
            <a:r>
              <a:rPr lang="en-US" sz="1200" u="sng" dirty="0">
                <a:cs typeface="B Yekan" panose="00000400000000000000" pitchFamily="2" charset="-78"/>
              </a:rPr>
              <a:t>EDRA</a:t>
            </a:r>
            <a:endParaRPr lang="fa-IR" sz="1200" u="sng" dirty="0">
              <a:cs typeface="B Yekan" panose="00000400000000000000" pitchFamily="2" charset="-78"/>
            </a:endParaRP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200" dirty="0">
                <a:cs typeface="B Yekan" panose="00000400000000000000" pitchFamily="2" charset="-78"/>
              </a:rPr>
              <a:t>بخش اول: آشنایی با شرح خدمات پروژه‌های معماری تطبیقی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200" dirty="0">
                <a:cs typeface="B Yekan" panose="00000400000000000000" pitchFamily="2" charset="-78"/>
              </a:rPr>
              <a:t>بخش دوم:استانداردهای معماری </a:t>
            </a:r>
            <a:r>
              <a:rPr lang="en-US" sz="1200" dirty="0">
                <a:cs typeface="B Yekan" panose="00000400000000000000" pitchFamily="2" charset="-78"/>
              </a:rPr>
              <a:t>EDRA</a:t>
            </a:r>
            <a:endParaRPr lang="fa-IR" sz="1200" dirty="0">
              <a:cs typeface="B Yekan" panose="00000400000000000000" pitchFamily="2" charset="-78"/>
            </a:endParaRP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200" dirty="0">
                <a:cs typeface="B Yekan" panose="00000400000000000000" pitchFamily="2" charset="-78"/>
              </a:rPr>
              <a:t>بخش سوم: معرفی </a:t>
            </a:r>
            <a:r>
              <a:rPr lang="en-US" sz="1200" dirty="0">
                <a:cs typeface="B Yekan" panose="00000400000000000000" pitchFamily="2" charset="-78"/>
              </a:rPr>
              <a:t>EDRA </a:t>
            </a:r>
            <a:r>
              <a:rPr lang="fa-IR" sz="1200" dirty="0">
                <a:cs typeface="B Yekan" panose="00000400000000000000" pitchFamily="2" charset="-78"/>
              </a:rPr>
              <a:t> و به‌کارگیری مخزن 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endParaRPr lang="fa-IR" sz="12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599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12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کار4: برنامه‌ریزی ارائه خدمات آموزش معماری سازمانی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4F1916-DD58-BBFB-F143-8155F14BF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64" y="849630"/>
            <a:ext cx="7239000" cy="34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07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13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کار4: برنامه‌ریزی ارائه خدمات آموزش معماری سازمانی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34A6C7-4345-BC10-DB82-4D1E537C9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848089"/>
            <a:ext cx="5938838" cy="357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4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i="0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14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پایان</a:t>
            </a:r>
            <a:endParaRPr lang="en-US" sz="2000" dirty="0">
              <a:cs typeface="B Yeka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24" name="Title 13"/>
          <p:cNvSpPr txBox="1">
            <a:spLocks/>
          </p:cNvSpPr>
          <p:nvPr/>
        </p:nvSpPr>
        <p:spPr>
          <a:xfrm>
            <a:off x="2906192" y="2249241"/>
            <a:ext cx="2890014" cy="64293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8"/>
            <a:r>
              <a:rPr lang="fa-IR" sz="2700" dirty="0">
                <a:latin typeface="Open Sans Light"/>
                <a:cs typeface="B Yekan" panose="00000400000000000000" pitchFamily="2" charset="-78"/>
              </a:rPr>
              <a:t>ممنون از توجه شما...</a:t>
            </a:r>
            <a:endParaRPr lang="en-US" sz="2700" dirty="0">
              <a:latin typeface="Open Sans Light"/>
              <a:cs typeface="B Yekan" panose="00000400000000000000" pitchFamily="2" charset="-78"/>
            </a:endParaRPr>
          </a:p>
        </p:txBody>
      </p:sp>
      <p:sp>
        <p:nvSpPr>
          <p:cNvPr id="25" name="Freeform 6"/>
          <p:cNvSpPr>
            <a:spLocks noEditPoints="1"/>
          </p:cNvSpPr>
          <p:nvPr/>
        </p:nvSpPr>
        <p:spPr bwMode="auto">
          <a:xfrm>
            <a:off x="5013307" y="1400721"/>
            <a:ext cx="268100" cy="411163"/>
          </a:xfrm>
          <a:custGeom>
            <a:avLst/>
            <a:gdLst>
              <a:gd name="T0" fmla="*/ 19 w 238"/>
              <a:gd name="T1" fmla="*/ 258 h 258"/>
              <a:gd name="T2" fmla="*/ 22 w 238"/>
              <a:gd name="T3" fmla="*/ 258 h 258"/>
              <a:gd name="T4" fmla="*/ 236 w 238"/>
              <a:gd name="T5" fmla="*/ 104 h 258"/>
              <a:gd name="T6" fmla="*/ 208 w 238"/>
              <a:gd name="T7" fmla="*/ 24 h 258"/>
              <a:gd name="T8" fmla="*/ 119 w 238"/>
              <a:gd name="T9" fmla="*/ 0 h 258"/>
              <a:gd name="T10" fmla="*/ 65 w 238"/>
              <a:gd name="T11" fmla="*/ 4 h 258"/>
              <a:gd name="T12" fmla="*/ 50 w 238"/>
              <a:gd name="T13" fmla="*/ 20 h 258"/>
              <a:gd name="T14" fmla="*/ 3 w 238"/>
              <a:gd name="T15" fmla="*/ 234 h 258"/>
              <a:gd name="T16" fmla="*/ 5 w 238"/>
              <a:gd name="T17" fmla="*/ 252 h 258"/>
              <a:gd name="T18" fmla="*/ 19 w 238"/>
              <a:gd name="T19" fmla="*/ 258 h 258"/>
              <a:gd name="T20" fmla="*/ 84 w 238"/>
              <a:gd name="T21" fmla="*/ 38 h 258"/>
              <a:gd name="T22" fmla="*/ 119 w 238"/>
              <a:gd name="T23" fmla="*/ 35 h 258"/>
              <a:gd name="T24" fmla="*/ 185 w 238"/>
              <a:gd name="T25" fmla="*/ 51 h 258"/>
              <a:gd name="T26" fmla="*/ 200 w 238"/>
              <a:gd name="T27" fmla="*/ 103 h 258"/>
              <a:gd name="T28" fmla="*/ 46 w 238"/>
              <a:gd name="T29" fmla="*/ 218 h 258"/>
              <a:gd name="T30" fmla="*/ 84 w 238"/>
              <a:gd name="T31" fmla="*/ 3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8" h="258">
                <a:moveTo>
                  <a:pt x="19" y="258"/>
                </a:moveTo>
                <a:cubicBezTo>
                  <a:pt x="20" y="258"/>
                  <a:pt x="21" y="258"/>
                  <a:pt x="22" y="258"/>
                </a:cubicBezTo>
                <a:cubicBezTo>
                  <a:pt x="156" y="240"/>
                  <a:pt x="232" y="185"/>
                  <a:pt x="236" y="104"/>
                </a:cubicBezTo>
                <a:cubicBezTo>
                  <a:pt x="238" y="49"/>
                  <a:pt x="215" y="30"/>
                  <a:pt x="208" y="24"/>
                </a:cubicBezTo>
                <a:cubicBezTo>
                  <a:pt x="188" y="8"/>
                  <a:pt x="158" y="0"/>
                  <a:pt x="119" y="0"/>
                </a:cubicBezTo>
                <a:cubicBezTo>
                  <a:pt x="97" y="0"/>
                  <a:pt x="78" y="2"/>
                  <a:pt x="65" y="4"/>
                </a:cubicBezTo>
                <a:cubicBezTo>
                  <a:pt x="57" y="5"/>
                  <a:pt x="51" y="12"/>
                  <a:pt x="50" y="20"/>
                </a:cubicBezTo>
                <a:cubicBezTo>
                  <a:pt x="41" y="104"/>
                  <a:pt x="26" y="174"/>
                  <a:pt x="3" y="234"/>
                </a:cubicBezTo>
                <a:cubicBezTo>
                  <a:pt x="0" y="240"/>
                  <a:pt x="1" y="247"/>
                  <a:pt x="5" y="252"/>
                </a:cubicBezTo>
                <a:cubicBezTo>
                  <a:pt x="9" y="256"/>
                  <a:pt x="14" y="258"/>
                  <a:pt x="19" y="258"/>
                </a:cubicBezTo>
                <a:close/>
                <a:moveTo>
                  <a:pt x="84" y="38"/>
                </a:moveTo>
                <a:cubicBezTo>
                  <a:pt x="94" y="36"/>
                  <a:pt x="106" y="35"/>
                  <a:pt x="119" y="35"/>
                </a:cubicBezTo>
                <a:cubicBezTo>
                  <a:pt x="149" y="35"/>
                  <a:pt x="172" y="41"/>
                  <a:pt x="185" y="51"/>
                </a:cubicBezTo>
                <a:cubicBezTo>
                  <a:pt x="189" y="55"/>
                  <a:pt x="201" y="65"/>
                  <a:pt x="200" y="103"/>
                </a:cubicBezTo>
                <a:cubicBezTo>
                  <a:pt x="197" y="174"/>
                  <a:pt x="112" y="205"/>
                  <a:pt x="46" y="218"/>
                </a:cubicBezTo>
                <a:cubicBezTo>
                  <a:pt x="64" y="165"/>
                  <a:pt x="76" y="106"/>
                  <a:pt x="84" y="3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US">
              <a:solidFill>
                <a:prstClr val="black"/>
              </a:solidFill>
              <a:latin typeface="Open Sans Light"/>
            </a:endParaRPr>
          </a:p>
        </p:txBody>
      </p:sp>
      <p:sp>
        <p:nvSpPr>
          <p:cNvPr id="26" name="Freeform 7"/>
          <p:cNvSpPr>
            <a:spLocks noEditPoints="1"/>
          </p:cNvSpPr>
          <p:nvPr/>
        </p:nvSpPr>
        <p:spPr bwMode="auto">
          <a:xfrm>
            <a:off x="4020618" y="50553"/>
            <a:ext cx="314092" cy="1001713"/>
          </a:xfrm>
          <a:custGeom>
            <a:avLst/>
            <a:gdLst>
              <a:gd name="T0" fmla="*/ 78 w 279"/>
              <a:gd name="T1" fmla="*/ 628 h 628"/>
              <a:gd name="T2" fmla="*/ 66 w 279"/>
              <a:gd name="T3" fmla="*/ 619 h 628"/>
              <a:gd name="T4" fmla="*/ 73 w 279"/>
              <a:gd name="T5" fmla="*/ 605 h 628"/>
              <a:gd name="T6" fmla="*/ 117 w 279"/>
              <a:gd name="T7" fmla="*/ 548 h 628"/>
              <a:gd name="T8" fmla="*/ 90 w 279"/>
              <a:gd name="T9" fmla="*/ 433 h 628"/>
              <a:gd name="T10" fmla="*/ 26 w 279"/>
              <a:gd name="T11" fmla="*/ 183 h 628"/>
              <a:gd name="T12" fmla="*/ 262 w 279"/>
              <a:gd name="T13" fmla="*/ 2 h 628"/>
              <a:gd name="T14" fmla="*/ 276 w 279"/>
              <a:gd name="T15" fmla="*/ 9 h 628"/>
              <a:gd name="T16" fmla="*/ 273 w 279"/>
              <a:gd name="T17" fmla="*/ 24 h 628"/>
              <a:gd name="T18" fmla="*/ 228 w 279"/>
              <a:gd name="T19" fmla="*/ 375 h 628"/>
              <a:gd name="T20" fmla="*/ 246 w 279"/>
              <a:gd name="T21" fmla="*/ 541 h 628"/>
              <a:gd name="T22" fmla="*/ 79 w 279"/>
              <a:gd name="T23" fmla="*/ 628 h 628"/>
              <a:gd name="T24" fmla="*/ 78 w 279"/>
              <a:gd name="T25" fmla="*/ 628 h 628"/>
              <a:gd name="T26" fmla="*/ 208 w 279"/>
              <a:gd name="T27" fmla="*/ 48 h 628"/>
              <a:gd name="T28" fmla="*/ 50 w 279"/>
              <a:gd name="T29" fmla="*/ 191 h 628"/>
              <a:gd name="T30" fmla="*/ 110 w 279"/>
              <a:gd name="T31" fmla="*/ 419 h 628"/>
              <a:gd name="T32" fmla="*/ 111 w 279"/>
              <a:gd name="T33" fmla="*/ 420 h 628"/>
              <a:gd name="T34" fmla="*/ 141 w 279"/>
              <a:gd name="T35" fmla="*/ 555 h 628"/>
              <a:gd name="T36" fmla="*/ 121 w 279"/>
              <a:gd name="T37" fmla="*/ 596 h 628"/>
              <a:gd name="T38" fmla="*/ 224 w 279"/>
              <a:gd name="T39" fmla="*/ 529 h 628"/>
              <a:gd name="T40" fmla="*/ 206 w 279"/>
              <a:gd name="T41" fmla="*/ 387 h 628"/>
              <a:gd name="T42" fmla="*/ 208 w 279"/>
              <a:gd name="T43" fmla="*/ 48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79" h="628">
                <a:moveTo>
                  <a:pt x="78" y="628"/>
                </a:moveTo>
                <a:cubicBezTo>
                  <a:pt x="73" y="628"/>
                  <a:pt x="68" y="625"/>
                  <a:pt x="66" y="619"/>
                </a:cubicBezTo>
                <a:cubicBezTo>
                  <a:pt x="65" y="614"/>
                  <a:pt x="67" y="608"/>
                  <a:pt x="73" y="605"/>
                </a:cubicBezTo>
                <a:cubicBezTo>
                  <a:pt x="73" y="605"/>
                  <a:pt x="107" y="587"/>
                  <a:pt x="117" y="548"/>
                </a:cubicBezTo>
                <a:cubicBezTo>
                  <a:pt x="126" y="515"/>
                  <a:pt x="117" y="477"/>
                  <a:pt x="90" y="433"/>
                </a:cubicBezTo>
                <a:cubicBezTo>
                  <a:pt x="22" y="341"/>
                  <a:pt x="0" y="256"/>
                  <a:pt x="26" y="183"/>
                </a:cubicBezTo>
                <a:cubicBezTo>
                  <a:pt x="73" y="51"/>
                  <a:pt x="254" y="4"/>
                  <a:pt x="262" y="2"/>
                </a:cubicBezTo>
                <a:cubicBezTo>
                  <a:pt x="268" y="0"/>
                  <a:pt x="274" y="3"/>
                  <a:pt x="276" y="9"/>
                </a:cubicBezTo>
                <a:cubicBezTo>
                  <a:pt x="279" y="14"/>
                  <a:pt x="277" y="20"/>
                  <a:pt x="273" y="24"/>
                </a:cubicBezTo>
                <a:cubicBezTo>
                  <a:pt x="153" y="115"/>
                  <a:pt x="140" y="214"/>
                  <a:pt x="228" y="375"/>
                </a:cubicBezTo>
                <a:cubicBezTo>
                  <a:pt x="264" y="441"/>
                  <a:pt x="270" y="497"/>
                  <a:pt x="246" y="541"/>
                </a:cubicBezTo>
                <a:cubicBezTo>
                  <a:pt x="204" y="618"/>
                  <a:pt x="84" y="628"/>
                  <a:pt x="79" y="628"/>
                </a:cubicBezTo>
                <a:cubicBezTo>
                  <a:pt x="79" y="628"/>
                  <a:pt x="79" y="628"/>
                  <a:pt x="78" y="628"/>
                </a:cubicBezTo>
                <a:close/>
                <a:moveTo>
                  <a:pt x="208" y="48"/>
                </a:moveTo>
                <a:cubicBezTo>
                  <a:pt x="153" y="72"/>
                  <a:pt x="76" y="118"/>
                  <a:pt x="50" y="191"/>
                </a:cubicBezTo>
                <a:cubicBezTo>
                  <a:pt x="27" y="257"/>
                  <a:pt x="47" y="333"/>
                  <a:pt x="110" y="419"/>
                </a:cubicBezTo>
                <a:cubicBezTo>
                  <a:pt x="111" y="419"/>
                  <a:pt x="111" y="419"/>
                  <a:pt x="111" y="420"/>
                </a:cubicBezTo>
                <a:cubicBezTo>
                  <a:pt x="142" y="470"/>
                  <a:pt x="152" y="515"/>
                  <a:pt x="141" y="555"/>
                </a:cubicBezTo>
                <a:cubicBezTo>
                  <a:pt x="137" y="572"/>
                  <a:pt x="129" y="585"/>
                  <a:pt x="121" y="596"/>
                </a:cubicBezTo>
                <a:cubicBezTo>
                  <a:pt x="156" y="587"/>
                  <a:pt x="203" y="568"/>
                  <a:pt x="224" y="529"/>
                </a:cubicBezTo>
                <a:cubicBezTo>
                  <a:pt x="244" y="493"/>
                  <a:pt x="238" y="445"/>
                  <a:pt x="206" y="387"/>
                </a:cubicBezTo>
                <a:cubicBezTo>
                  <a:pt x="126" y="239"/>
                  <a:pt x="125" y="137"/>
                  <a:pt x="208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US">
              <a:solidFill>
                <a:prstClr val="black"/>
              </a:solidFill>
              <a:latin typeface="Open Sans Light"/>
            </a:endParaRPr>
          </a:p>
        </p:txBody>
      </p:sp>
      <p:sp>
        <p:nvSpPr>
          <p:cNvPr id="27" name="Freeform 8"/>
          <p:cNvSpPr>
            <a:spLocks noEditPoints="1"/>
          </p:cNvSpPr>
          <p:nvPr/>
        </p:nvSpPr>
        <p:spPr bwMode="auto">
          <a:xfrm>
            <a:off x="4343485" y="496639"/>
            <a:ext cx="181724" cy="528638"/>
          </a:xfrm>
          <a:custGeom>
            <a:avLst/>
            <a:gdLst>
              <a:gd name="T0" fmla="*/ 14 w 162"/>
              <a:gd name="T1" fmla="*/ 331 h 331"/>
              <a:gd name="T2" fmla="*/ 3 w 162"/>
              <a:gd name="T3" fmla="*/ 324 h 331"/>
              <a:gd name="T4" fmla="*/ 7 w 162"/>
              <a:gd name="T5" fmla="*/ 308 h 331"/>
              <a:gd name="T6" fmla="*/ 35 w 162"/>
              <a:gd name="T7" fmla="*/ 136 h 331"/>
              <a:gd name="T8" fmla="*/ 30 w 162"/>
              <a:gd name="T9" fmla="*/ 45 h 331"/>
              <a:gd name="T10" fmla="*/ 123 w 162"/>
              <a:gd name="T11" fmla="*/ 1 h 331"/>
              <a:gd name="T12" fmla="*/ 135 w 162"/>
              <a:gd name="T13" fmla="*/ 10 h 331"/>
              <a:gd name="T14" fmla="*/ 128 w 162"/>
              <a:gd name="T15" fmla="*/ 25 h 331"/>
              <a:gd name="T16" fmla="*/ 107 w 162"/>
              <a:gd name="T17" fmla="*/ 49 h 331"/>
              <a:gd name="T18" fmla="*/ 118 w 162"/>
              <a:gd name="T19" fmla="*/ 104 h 331"/>
              <a:gd name="T20" fmla="*/ 146 w 162"/>
              <a:gd name="T21" fmla="*/ 239 h 331"/>
              <a:gd name="T22" fmla="*/ 17 w 162"/>
              <a:gd name="T23" fmla="*/ 331 h 331"/>
              <a:gd name="T24" fmla="*/ 14 w 162"/>
              <a:gd name="T25" fmla="*/ 331 h 331"/>
              <a:gd name="T26" fmla="*/ 87 w 162"/>
              <a:gd name="T27" fmla="*/ 33 h 331"/>
              <a:gd name="T28" fmla="*/ 51 w 162"/>
              <a:gd name="T29" fmla="*/ 58 h 331"/>
              <a:gd name="T30" fmla="*/ 58 w 162"/>
              <a:gd name="T31" fmla="*/ 125 h 331"/>
              <a:gd name="T32" fmla="*/ 66 w 162"/>
              <a:gd name="T33" fmla="*/ 286 h 331"/>
              <a:gd name="T34" fmla="*/ 123 w 162"/>
              <a:gd name="T35" fmla="*/ 230 h 331"/>
              <a:gd name="T36" fmla="*/ 97 w 162"/>
              <a:gd name="T37" fmla="*/ 117 h 331"/>
              <a:gd name="T38" fmla="*/ 97 w 162"/>
              <a:gd name="T39" fmla="*/ 117 h 331"/>
              <a:gd name="T40" fmla="*/ 84 w 162"/>
              <a:gd name="T41" fmla="*/ 41 h 331"/>
              <a:gd name="T42" fmla="*/ 87 w 162"/>
              <a:gd name="T43" fmla="*/ 33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62" h="331">
                <a:moveTo>
                  <a:pt x="14" y="331"/>
                </a:moveTo>
                <a:cubicBezTo>
                  <a:pt x="9" y="331"/>
                  <a:pt x="5" y="328"/>
                  <a:pt x="3" y="324"/>
                </a:cubicBezTo>
                <a:cubicBezTo>
                  <a:pt x="0" y="318"/>
                  <a:pt x="2" y="312"/>
                  <a:pt x="7" y="308"/>
                </a:cubicBezTo>
                <a:cubicBezTo>
                  <a:pt x="68" y="266"/>
                  <a:pt x="76" y="219"/>
                  <a:pt x="35" y="136"/>
                </a:cubicBezTo>
                <a:cubicBezTo>
                  <a:pt x="17" y="100"/>
                  <a:pt x="16" y="69"/>
                  <a:pt x="30" y="45"/>
                </a:cubicBezTo>
                <a:cubicBezTo>
                  <a:pt x="55" y="3"/>
                  <a:pt x="120" y="1"/>
                  <a:pt x="123" y="1"/>
                </a:cubicBezTo>
                <a:cubicBezTo>
                  <a:pt x="129" y="0"/>
                  <a:pt x="134" y="5"/>
                  <a:pt x="135" y="10"/>
                </a:cubicBezTo>
                <a:cubicBezTo>
                  <a:pt x="137" y="16"/>
                  <a:pt x="134" y="22"/>
                  <a:pt x="128" y="25"/>
                </a:cubicBezTo>
                <a:cubicBezTo>
                  <a:pt x="128" y="25"/>
                  <a:pt x="113" y="32"/>
                  <a:pt x="107" y="49"/>
                </a:cubicBezTo>
                <a:cubicBezTo>
                  <a:pt x="103" y="64"/>
                  <a:pt x="106" y="83"/>
                  <a:pt x="118" y="104"/>
                </a:cubicBezTo>
                <a:cubicBezTo>
                  <a:pt x="153" y="154"/>
                  <a:pt x="162" y="200"/>
                  <a:pt x="146" y="239"/>
                </a:cubicBezTo>
                <a:cubicBezTo>
                  <a:pt x="118" y="309"/>
                  <a:pt x="21" y="330"/>
                  <a:pt x="17" y="331"/>
                </a:cubicBezTo>
                <a:cubicBezTo>
                  <a:pt x="16" y="331"/>
                  <a:pt x="15" y="331"/>
                  <a:pt x="14" y="331"/>
                </a:cubicBezTo>
                <a:close/>
                <a:moveTo>
                  <a:pt x="87" y="33"/>
                </a:moveTo>
                <a:cubicBezTo>
                  <a:pt x="73" y="37"/>
                  <a:pt x="59" y="45"/>
                  <a:pt x="51" y="58"/>
                </a:cubicBezTo>
                <a:cubicBezTo>
                  <a:pt x="42" y="74"/>
                  <a:pt x="44" y="97"/>
                  <a:pt x="58" y="125"/>
                </a:cubicBezTo>
                <a:cubicBezTo>
                  <a:pt x="91" y="193"/>
                  <a:pt x="94" y="244"/>
                  <a:pt x="66" y="286"/>
                </a:cubicBezTo>
                <a:cubicBezTo>
                  <a:pt x="89" y="274"/>
                  <a:pt x="112" y="256"/>
                  <a:pt x="123" y="230"/>
                </a:cubicBezTo>
                <a:cubicBezTo>
                  <a:pt x="135" y="199"/>
                  <a:pt x="127" y="161"/>
                  <a:pt x="97" y="117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81" y="89"/>
                  <a:pt x="77" y="63"/>
                  <a:pt x="84" y="41"/>
                </a:cubicBezTo>
                <a:cubicBezTo>
                  <a:pt x="85" y="38"/>
                  <a:pt x="86" y="35"/>
                  <a:pt x="87" y="3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US">
              <a:solidFill>
                <a:prstClr val="black"/>
              </a:solidFill>
              <a:latin typeface="Open Sans Light"/>
            </a:endParaRPr>
          </a:p>
        </p:txBody>
      </p:sp>
      <p:sp>
        <p:nvSpPr>
          <p:cNvPr id="28" name="Freeform 9"/>
          <p:cNvSpPr>
            <a:spLocks/>
          </p:cNvSpPr>
          <p:nvPr/>
        </p:nvSpPr>
        <p:spPr bwMode="auto">
          <a:xfrm>
            <a:off x="2518250" y="1052266"/>
            <a:ext cx="3665898" cy="1196975"/>
          </a:xfrm>
          <a:custGeom>
            <a:avLst/>
            <a:gdLst>
              <a:gd name="T0" fmla="*/ 3235 w 3257"/>
              <a:gd name="T1" fmla="*/ 711 h 751"/>
              <a:gd name="T2" fmla="*/ 2020 w 3257"/>
              <a:gd name="T3" fmla="*/ 711 h 751"/>
              <a:gd name="T4" fmla="*/ 2188 w 3257"/>
              <a:gd name="T5" fmla="*/ 570 h 751"/>
              <a:gd name="T6" fmla="*/ 2410 w 3257"/>
              <a:gd name="T7" fmla="*/ 517 h 751"/>
              <a:gd name="T8" fmla="*/ 2550 w 3257"/>
              <a:gd name="T9" fmla="*/ 316 h 751"/>
              <a:gd name="T10" fmla="*/ 2485 w 3257"/>
              <a:gd name="T11" fmla="*/ 154 h 751"/>
              <a:gd name="T12" fmla="*/ 2333 w 3257"/>
              <a:gd name="T13" fmla="*/ 107 h 751"/>
              <a:gd name="T14" fmla="*/ 2308 w 3257"/>
              <a:gd name="T15" fmla="*/ 108 h 751"/>
              <a:gd name="T16" fmla="*/ 2310 w 3257"/>
              <a:gd name="T17" fmla="*/ 18 h 751"/>
              <a:gd name="T18" fmla="*/ 2292 w 3257"/>
              <a:gd name="T19" fmla="*/ 0 h 751"/>
              <a:gd name="T20" fmla="*/ 946 w 3257"/>
              <a:gd name="T21" fmla="*/ 0 h 751"/>
              <a:gd name="T22" fmla="*/ 928 w 3257"/>
              <a:gd name="T23" fmla="*/ 18 h 751"/>
              <a:gd name="T24" fmla="*/ 1000 w 3257"/>
              <a:gd name="T25" fmla="*/ 485 h 751"/>
              <a:gd name="T26" fmla="*/ 1218 w 3257"/>
              <a:gd name="T27" fmla="*/ 711 h 751"/>
              <a:gd name="T28" fmla="*/ 22 w 3257"/>
              <a:gd name="T29" fmla="*/ 711 h 751"/>
              <a:gd name="T30" fmla="*/ 0 w 3257"/>
              <a:gd name="T31" fmla="*/ 731 h 751"/>
              <a:gd name="T32" fmla="*/ 22 w 3257"/>
              <a:gd name="T33" fmla="*/ 751 h 751"/>
              <a:gd name="T34" fmla="*/ 1306 w 3257"/>
              <a:gd name="T35" fmla="*/ 751 h 751"/>
              <a:gd name="T36" fmla="*/ 1328 w 3257"/>
              <a:gd name="T37" fmla="*/ 731 h 751"/>
              <a:gd name="T38" fmla="*/ 1310 w 3257"/>
              <a:gd name="T39" fmla="*/ 711 h 751"/>
              <a:gd name="T40" fmla="*/ 1310 w 3257"/>
              <a:gd name="T41" fmla="*/ 711 h 751"/>
              <a:gd name="T42" fmla="*/ 964 w 3257"/>
              <a:gd name="T43" fmla="*/ 36 h 751"/>
              <a:gd name="T44" fmla="*/ 2274 w 3257"/>
              <a:gd name="T45" fmla="*/ 36 h 751"/>
              <a:gd name="T46" fmla="*/ 2272 w 3257"/>
              <a:gd name="T47" fmla="*/ 127 h 751"/>
              <a:gd name="T48" fmla="*/ 2278 w 3257"/>
              <a:gd name="T49" fmla="*/ 141 h 751"/>
              <a:gd name="T50" fmla="*/ 2292 w 3257"/>
              <a:gd name="T51" fmla="*/ 146 h 751"/>
              <a:gd name="T52" fmla="*/ 2333 w 3257"/>
              <a:gd name="T53" fmla="*/ 143 h 751"/>
              <a:gd name="T54" fmla="*/ 2462 w 3257"/>
              <a:gd name="T55" fmla="*/ 181 h 751"/>
              <a:gd name="T56" fmla="*/ 2514 w 3257"/>
              <a:gd name="T57" fmla="*/ 314 h 751"/>
              <a:gd name="T58" fmla="*/ 2179 w 3257"/>
              <a:gd name="T59" fmla="*/ 534 h 751"/>
              <a:gd name="T60" fmla="*/ 2164 w 3257"/>
              <a:gd name="T61" fmla="*/ 542 h 751"/>
              <a:gd name="T62" fmla="*/ 1925 w 3257"/>
              <a:gd name="T63" fmla="*/ 712 h 751"/>
              <a:gd name="T64" fmla="*/ 1923 w 3257"/>
              <a:gd name="T65" fmla="*/ 713 h 751"/>
              <a:gd name="T66" fmla="*/ 1922 w 3257"/>
              <a:gd name="T67" fmla="*/ 713 h 751"/>
              <a:gd name="T68" fmla="*/ 1922 w 3257"/>
              <a:gd name="T69" fmla="*/ 713 h 751"/>
              <a:gd name="T70" fmla="*/ 1910 w 3257"/>
              <a:gd name="T71" fmla="*/ 731 h 751"/>
              <a:gd name="T72" fmla="*/ 1922 w 3257"/>
              <a:gd name="T73" fmla="*/ 748 h 751"/>
              <a:gd name="T74" fmla="*/ 1922 w 3257"/>
              <a:gd name="T75" fmla="*/ 751 h 751"/>
              <a:gd name="T76" fmla="*/ 1925 w 3257"/>
              <a:gd name="T77" fmla="*/ 750 h 751"/>
              <a:gd name="T78" fmla="*/ 1933 w 3257"/>
              <a:gd name="T79" fmla="*/ 751 h 751"/>
              <a:gd name="T80" fmla="*/ 3235 w 3257"/>
              <a:gd name="T81" fmla="*/ 751 h 751"/>
              <a:gd name="T82" fmla="*/ 3257 w 3257"/>
              <a:gd name="T83" fmla="*/ 731 h 751"/>
              <a:gd name="T84" fmla="*/ 3235 w 3257"/>
              <a:gd name="T85" fmla="*/ 711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57" h="751">
                <a:moveTo>
                  <a:pt x="3235" y="711"/>
                </a:moveTo>
                <a:cubicBezTo>
                  <a:pt x="2020" y="711"/>
                  <a:pt x="2020" y="711"/>
                  <a:pt x="2020" y="711"/>
                </a:cubicBezTo>
                <a:cubicBezTo>
                  <a:pt x="2089" y="675"/>
                  <a:pt x="2145" y="628"/>
                  <a:pt x="2188" y="570"/>
                </a:cubicBezTo>
                <a:cubicBezTo>
                  <a:pt x="2233" y="568"/>
                  <a:pt x="2327" y="559"/>
                  <a:pt x="2410" y="517"/>
                </a:cubicBezTo>
                <a:cubicBezTo>
                  <a:pt x="2498" y="472"/>
                  <a:pt x="2546" y="402"/>
                  <a:pt x="2550" y="316"/>
                </a:cubicBezTo>
                <a:cubicBezTo>
                  <a:pt x="2553" y="228"/>
                  <a:pt x="2516" y="179"/>
                  <a:pt x="2485" y="154"/>
                </a:cubicBezTo>
                <a:cubicBezTo>
                  <a:pt x="2447" y="123"/>
                  <a:pt x="2396" y="107"/>
                  <a:pt x="2333" y="107"/>
                </a:cubicBezTo>
                <a:cubicBezTo>
                  <a:pt x="2325" y="107"/>
                  <a:pt x="2317" y="108"/>
                  <a:pt x="2308" y="108"/>
                </a:cubicBezTo>
                <a:cubicBezTo>
                  <a:pt x="2310" y="77"/>
                  <a:pt x="2310" y="47"/>
                  <a:pt x="2310" y="18"/>
                </a:cubicBezTo>
                <a:cubicBezTo>
                  <a:pt x="2310" y="8"/>
                  <a:pt x="2302" y="0"/>
                  <a:pt x="2292" y="0"/>
                </a:cubicBezTo>
                <a:cubicBezTo>
                  <a:pt x="946" y="0"/>
                  <a:pt x="946" y="0"/>
                  <a:pt x="946" y="0"/>
                </a:cubicBezTo>
                <a:cubicBezTo>
                  <a:pt x="936" y="0"/>
                  <a:pt x="928" y="8"/>
                  <a:pt x="928" y="18"/>
                </a:cubicBezTo>
                <a:cubicBezTo>
                  <a:pt x="928" y="172"/>
                  <a:pt x="937" y="347"/>
                  <a:pt x="1000" y="485"/>
                </a:cubicBezTo>
                <a:cubicBezTo>
                  <a:pt x="1045" y="585"/>
                  <a:pt x="1117" y="659"/>
                  <a:pt x="1218" y="711"/>
                </a:cubicBezTo>
                <a:cubicBezTo>
                  <a:pt x="22" y="711"/>
                  <a:pt x="22" y="711"/>
                  <a:pt x="22" y="711"/>
                </a:cubicBezTo>
                <a:cubicBezTo>
                  <a:pt x="10" y="711"/>
                  <a:pt x="0" y="720"/>
                  <a:pt x="0" y="731"/>
                </a:cubicBezTo>
                <a:cubicBezTo>
                  <a:pt x="0" y="742"/>
                  <a:pt x="10" y="751"/>
                  <a:pt x="22" y="751"/>
                </a:cubicBezTo>
                <a:cubicBezTo>
                  <a:pt x="1306" y="751"/>
                  <a:pt x="1306" y="751"/>
                  <a:pt x="1306" y="751"/>
                </a:cubicBezTo>
                <a:cubicBezTo>
                  <a:pt x="1318" y="751"/>
                  <a:pt x="1328" y="742"/>
                  <a:pt x="1328" y="731"/>
                </a:cubicBezTo>
                <a:cubicBezTo>
                  <a:pt x="1328" y="721"/>
                  <a:pt x="1320" y="713"/>
                  <a:pt x="1310" y="711"/>
                </a:cubicBezTo>
                <a:cubicBezTo>
                  <a:pt x="1310" y="711"/>
                  <a:pt x="1310" y="711"/>
                  <a:pt x="1310" y="711"/>
                </a:cubicBezTo>
                <a:cubicBezTo>
                  <a:pt x="1027" y="612"/>
                  <a:pt x="966" y="386"/>
                  <a:pt x="964" y="36"/>
                </a:cubicBezTo>
                <a:cubicBezTo>
                  <a:pt x="2274" y="36"/>
                  <a:pt x="2274" y="36"/>
                  <a:pt x="2274" y="36"/>
                </a:cubicBezTo>
                <a:cubicBezTo>
                  <a:pt x="2274" y="65"/>
                  <a:pt x="2273" y="95"/>
                  <a:pt x="2272" y="127"/>
                </a:cubicBezTo>
                <a:cubicBezTo>
                  <a:pt x="2272" y="132"/>
                  <a:pt x="2274" y="137"/>
                  <a:pt x="2278" y="141"/>
                </a:cubicBezTo>
                <a:cubicBezTo>
                  <a:pt x="2281" y="144"/>
                  <a:pt x="2287" y="146"/>
                  <a:pt x="2292" y="146"/>
                </a:cubicBezTo>
                <a:cubicBezTo>
                  <a:pt x="2306" y="144"/>
                  <a:pt x="2320" y="143"/>
                  <a:pt x="2333" y="143"/>
                </a:cubicBezTo>
                <a:cubicBezTo>
                  <a:pt x="2387" y="143"/>
                  <a:pt x="2431" y="156"/>
                  <a:pt x="2462" y="181"/>
                </a:cubicBezTo>
                <a:cubicBezTo>
                  <a:pt x="2487" y="202"/>
                  <a:pt x="2517" y="242"/>
                  <a:pt x="2514" y="314"/>
                </a:cubicBezTo>
                <a:cubicBezTo>
                  <a:pt x="2505" y="522"/>
                  <a:pt x="2212" y="533"/>
                  <a:pt x="2179" y="534"/>
                </a:cubicBezTo>
                <a:cubicBezTo>
                  <a:pt x="2173" y="534"/>
                  <a:pt x="2167" y="537"/>
                  <a:pt x="2164" y="542"/>
                </a:cubicBezTo>
                <a:cubicBezTo>
                  <a:pt x="2110" y="619"/>
                  <a:pt x="2031" y="675"/>
                  <a:pt x="1925" y="712"/>
                </a:cubicBezTo>
                <a:cubicBezTo>
                  <a:pt x="1925" y="712"/>
                  <a:pt x="1924" y="712"/>
                  <a:pt x="1923" y="713"/>
                </a:cubicBezTo>
                <a:cubicBezTo>
                  <a:pt x="1923" y="713"/>
                  <a:pt x="1922" y="713"/>
                  <a:pt x="1922" y="713"/>
                </a:cubicBezTo>
                <a:cubicBezTo>
                  <a:pt x="1922" y="713"/>
                  <a:pt x="1922" y="713"/>
                  <a:pt x="1922" y="713"/>
                </a:cubicBezTo>
                <a:cubicBezTo>
                  <a:pt x="1915" y="717"/>
                  <a:pt x="1910" y="723"/>
                  <a:pt x="1910" y="731"/>
                </a:cubicBezTo>
                <a:cubicBezTo>
                  <a:pt x="1910" y="738"/>
                  <a:pt x="1915" y="745"/>
                  <a:pt x="1922" y="748"/>
                </a:cubicBezTo>
                <a:cubicBezTo>
                  <a:pt x="1922" y="751"/>
                  <a:pt x="1922" y="751"/>
                  <a:pt x="1922" y="751"/>
                </a:cubicBezTo>
                <a:cubicBezTo>
                  <a:pt x="1923" y="750"/>
                  <a:pt x="1924" y="750"/>
                  <a:pt x="1925" y="750"/>
                </a:cubicBezTo>
                <a:cubicBezTo>
                  <a:pt x="1928" y="750"/>
                  <a:pt x="1930" y="751"/>
                  <a:pt x="1933" y="751"/>
                </a:cubicBezTo>
                <a:cubicBezTo>
                  <a:pt x="3235" y="751"/>
                  <a:pt x="3235" y="751"/>
                  <a:pt x="3235" y="751"/>
                </a:cubicBezTo>
                <a:cubicBezTo>
                  <a:pt x="3247" y="751"/>
                  <a:pt x="3257" y="742"/>
                  <a:pt x="3257" y="731"/>
                </a:cubicBezTo>
                <a:cubicBezTo>
                  <a:pt x="3257" y="720"/>
                  <a:pt x="3247" y="711"/>
                  <a:pt x="3235" y="7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US">
              <a:solidFill>
                <a:prstClr val="black"/>
              </a:solidFill>
              <a:latin typeface="Open Sans Light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410316" y="3597469"/>
            <a:ext cx="1657350" cy="8079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500" dirty="0">
                <a:solidFill>
                  <a:schemeClr val="tx2"/>
                </a:solidFill>
                <a:cs typeface="B Yekan" panose="00000400000000000000" pitchFamily="2" charset="-78"/>
              </a:rPr>
              <a:t>ایمان مهدوی</a:t>
            </a:r>
          </a:p>
          <a:p>
            <a:pPr>
              <a:spcBef>
                <a:spcPct val="50000"/>
              </a:spcBef>
            </a:pPr>
            <a:r>
              <a:rPr lang="en-US" sz="1050" dirty="0">
                <a:solidFill>
                  <a:schemeClr val="tx2"/>
                </a:solidFill>
                <a:latin typeface="Georgia" pitchFamily="18" charset="0"/>
                <a:cs typeface="B Yekan" panose="00000400000000000000" pitchFamily="2" charset="-78"/>
                <a:hlinkClick r:id="rId2"/>
              </a:rPr>
              <a:t>i.mahdavi@Golsoft.com</a:t>
            </a:r>
            <a:endParaRPr lang="fa-IR" sz="1050" dirty="0">
              <a:solidFill>
                <a:schemeClr val="tx2"/>
              </a:solidFill>
              <a:latin typeface="Georgia" pitchFamily="18" charset="0"/>
              <a:cs typeface="B Yekan" panose="00000400000000000000" pitchFamily="2" charset="-78"/>
            </a:endParaRPr>
          </a:p>
          <a:p>
            <a:pPr>
              <a:spcBef>
                <a:spcPct val="50000"/>
              </a:spcBef>
            </a:pPr>
            <a:r>
              <a:rPr lang="fa-IR" sz="1050" dirty="0">
                <a:solidFill>
                  <a:schemeClr val="tx2"/>
                </a:solidFill>
                <a:latin typeface="Georgia" pitchFamily="18" charset="0"/>
                <a:cs typeface="B Yekan" panose="00000400000000000000" pitchFamily="2" charset="-78"/>
              </a:rPr>
              <a:t>09120180996</a:t>
            </a:r>
            <a:endParaRPr lang="en-US" sz="1050" dirty="0">
              <a:solidFill>
                <a:schemeClr val="tx2"/>
              </a:solidFill>
              <a:latin typeface="Georgia" pitchFamily="18" charset="0"/>
              <a:cs typeface="B Yekan" panose="000004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66344" y="3841682"/>
            <a:ext cx="3253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rgbClr val="002060"/>
                </a:solidFill>
                <a:latin typeface="IRANSans Black" panose="020B0506030804020204" pitchFamily="34" charset="-78"/>
                <a:cs typeface="IRANSans Black" panose="020B0506030804020204" pitchFamily="34" charset="-78"/>
              </a:rPr>
              <a:t>شرکت مهندسی نرم‌افزاری گلستان</a:t>
            </a:r>
            <a:endParaRPr lang="en-US" dirty="0">
              <a:solidFill>
                <a:srgbClr val="C00000"/>
              </a:solidFill>
              <a:latin typeface="IRANSans Black" panose="020B0506030804020204" pitchFamily="34" charset="-78"/>
              <a:cs typeface="IRANSans Black" panose="020B0506030804020204" pitchFamily="34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67666" y="4161168"/>
            <a:ext cx="4427217" cy="3000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srgbClr val="002060"/>
                </a:solidFill>
                <a:latin typeface="B Nazanin" panose="00000400000000000000" pitchFamily="2" charset="-78"/>
                <a:cs typeface="A EntezareZohoor C3" panose="00000700000000000000" pitchFamily="2" charset="-78"/>
              </a:defRPr>
            </a:lvl1pPr>
          </a:lstStyle>
          <a:p>
            <a:pPr>
              <a:spcBef>
                <a:spcPct val="50000"/>
              </a:spcBef>
            </a:pPr>
            <a:r>
              <a:rPr lang="en-US" sz="1350" b="1" dirty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B Yekan" panose="00000400000000000000" pitchFamily="2" charset="-78"/>
              </a:rPr>
              <a:t>www.golsoft.com</a:t>
            </a:r>
          </a:p>
        </p:txBody>
      </p:sp>
    </p:spTree>
    <p:extLst>
      <p:ext uri="{BB962C8B-B14F-4D97-AF65-F5344CB8AC3E}">
        <p14:creationId xmlns:p14="http://schemas.microsoft.com/office/powerpoint/2010/main" val="160053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معرفی جلسه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52060"/>
              </p:ext>
            </p:extLst>
          </p:nvPr>
        </p:nvGraphicFramePr>
        <p:xfrm>
          <a:off x="762000" y="742950"/>
          <a:ext cx="6928884" cy="28651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562600">
                  <a:extLst>
                    <a:ext uri="{9D8B030D-6E8A-4147-A177-3AD203B41FA5}">
                      <a16:colId xmlns:a16="http://schemas.microsoft.com/office/drawing/2014/main" val="4161257894"/>
                    </a:ext>
                  </a:extLst>
                </a:gridCol>
                <a:gridCol w="1366284">
                  <a:extLst>
                    <a:ext uri="{9D8B030D-6E8A-4147-A177-3AD203B41FA5}">
                      <a16:colId xmlns:a16="http://schemas.microsoft.com/office/drawing/2014/main" val="1637799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کمیته راهبری پروژه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عنوان جلسه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52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1403/05/30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تاریخ جلسه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30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3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شماره جلسه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154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حضوری- دفتر </a:t>
                      </a:r>
                      <a:r>
                        <a:rPr lang="en-US" dirty="0">
                          <a:cs typeface="B Yekan" panose="00000400000000000000" pitchFamily="2" charset="-78"/>
                        </a:rPr>
                        <a:t>IT</a:t>
                      </a:r>
                      <a:r>
                        <a:rPr lang="fa-IR" dirty="0">
                          <a:cs typeface="B Yekan" panose="00000400000000000000" pitchFamily="2" charset="-78"/>
                        </a:rPr>
                        <a:t> شرکت توانیر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روش</a:t>
                      </a:r>
                      <a:r>
                        <a:rPr lang="fa-IR" baseline="0" dirty="0">
                          <a:cs typeface="B Yekan" panose="00000400000000000000" pitchFamily="2" charset="-78"/>
                        </a:rPr>
                        <a:t> برگزاری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2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نمایندگان شرکت توانیر، توزیع گلستان، مشاور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حاضرین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924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تصمیم‌گیری در خصوص موارد مطرح شده در جلسه کارگروه معماری سازمانی شرکت‌های توزیع (جلسه دوم- 1403/04/17)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موضوع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617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تعیین وضعیت موارد قابل پیگیری ذکرشده در صورتجلسه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cs typeface="B Yekan" panose="00000400000000000000" pitchFamily="2" charset="-78"/>
                        </a:rPr>
                        <a:t>هدف</a:t>
                      </a:r>
                      <a:endParaRPr lang="en-US" dirty="0">
                        <a:cs typeface="B Yek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854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34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مرور جلسه کارگروه معماری صنعت (جلسه دوم- 1403/04/17)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FEF2809-5F7D-D906-4621-8777FA57E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36484"/>
            <a:ext cx="7162800" cy="3931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209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مرور جلسه کارگروه معماری صنعت (جلسه دوم- 1403/04/17)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B9D0C4C-97BD-4980-1283-F58D0DA7AF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9476672"/>
              </p:ext>
            </p:extLst>
          </p:nvPr>
        </p:nvGraphicFramePr>
        <p:xfrm>
          <a:off x="671945" y="805656"/>
          <a:ext cx="717665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9777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مرور جلسه کارگروه معماری صنعت (جلسه دوم- 1403/04/17)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FEEF74B-CA40-566B-F95A-8D26C48B03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3423570"/>
              </p:ext>
            </p:extLst>
          </p:nvPr>
        </p:nvGraphicFramePr>
        <p:xfrm>
          <a:off x="1371600" y="1327193"/>
          <a:ext cx="6172200" cy="3312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BE9E4B6-D285-E7E7-3461-6BEBCABDA0DA}"/>
              </a:ext>
            </a:extLst>
          </p:cNvPr>
          <p:cNvSpPr txBox="1"/>
          <p:nvPr/>
        </p:nvSpPr>
        <p:spPr>
          <a:xfrm>
            <a:off x="6172200" y="727561"/>
            <a:ext cx="1905000" cy="40011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1" anchor="ctr">
            <a:spAutoFit/>
          </a:bodyPr>
          <a:lstStyle/>
          <a:p>
            <a:pPr algn="ctr" rtl="1"/>
            <a:r>
              <a:rPr lang="fa-IR" sz="2000" b="1" dirty="0">
                <a:solidFill>
                  <a:srgbClr val="FF0000"/>
                </a:solidFill>
                <a:cs typeface="B Yekan" panose="00000400000000000000" pitchFamily="2" charset="-78"/>
              </a:rPr>
              <a:t>دستور کار</a:t>
            </a:r>
          </a:p>
        </p:txBody>
      </p:sp>
    </p:spTree>
    <p:extLst>
      <p:ext uri="{BB962C8B-B14F-4D97-AF65-F5344CB8AC3E}">
        <p14:creationId xmlns:p14="http://schemas.microsoft.com/office/powerpoint/2010/main" val="84138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کار1: بررسی پیشنهاد توزیع اهواز: پروژه تدوین قابلیت معماری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A3E401-333E-03BC-813A-07144C7E2916}"/>
              </a:ext>
            </a:extLst>
          </p:cNvPr>
          <p:cNvSpPr txBox="1"/>
          <p:nvPr/>
        </p:nvSpPr>
        <p:spPr>
          <a:xfrm>
            <a:off x="685800" y="868624"/>
            <a:ext cx="7315200" cy="3608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C00000"/>
              </a:buClr>
            </a:pPr>
            <a:r>
              <a:rPr lang="fa-IR" sz="2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ضرورت اجرای پروژه:</a:t>
            </a:r>
          </a:p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مناسب نبودن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جایگاه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واحد معماری سازمانی در سطوح سازمانی شرکت</a:t>
            </a:r>
          </a:p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مشخص نبودن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شرح وظایف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واحد معماری سازمانی</a:t>
            </a:r>
          </a:p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نداشتن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دانش و تخصص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لازم نیروهای حوزه معماری سازمانی</a:t>
            </a:r>
          </a:p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نامشخص بودن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ارتباط واحد معماری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سازمانی با سایر دفاتر مرتبط</a:t>
            </a:r>
          </a:p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عدم اجرای پروژه‌های توسعه معماری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(برنامه عملیاتی) به دلیل مشخص نبودن نقش و وظایف دفتر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IT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و دفتر تحول در اجرای برنامه</a:t>
            </a:r>
          </a:p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مشخص نبودن نقش و وظایف دفتر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IT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و دفتر تحول در تکمیل و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به‌روزنگهداشت مخزن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معماری سازمانی</a:t>
            </a:r>
          </a:p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عدم تشکیل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و اتمام فعالیت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کمیته معماری سازمانی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هر شرکت با اتمام پروژه معماری سازمانی</a:t>
            </a:r>
            <a:endParaRPr lang="ar-SA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8446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کار1: بررسی پیشنهاد توزیع اهواز: پروژه تدوین قابلیت معماری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A3E401-333E-03BC-813A-07144C7E2916}"/>
              </a:ext>
            </a:extLst>
          </p:cNvPr>
          <p:cNvSpPr txBox="1"/>
          <p:nvPr/>
        </p:nvSpPr>
        <p:spPr>
          <a:xfrm>
            <a:off x="685800" y="757178"/>
            <a:ext cx="7315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buClr>
                <a:srgbClr val="C00000"/>
              </a:buClr>
            </a:pPr>
            <a:r>
              <a:rPr lang="fa-IR" sz="2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اهداف و دامنه پروژه:</a:t>
            </a:r>
          </a:p>
          <a:p>
            <a:pPr algn="justLow" rtl="1">
              <a:buClr>
                <a:srgbClr val="C00000"/>
              </a:buClr>
            </a:pPr>
            <a:endParaRPr lang="fa-IR" sz="20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B Yekan" panose="00000400000000000000" pitchFamily="2" charset="-78"/>
            </a:endParaRPr>
          </a:p>
          <a:p>
            <a:pPr marL="914400" lvl="1" indent="-457200" algn="justLow" rtl="1">
              <a:buClr>
                <a:srgbClr val="C00000"/>
              </a:buClr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شناسایی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خدمات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قابلیت مدیریت و راهبری معماری سازمانی در شرکت‌های توزیع نیروی برق</a:t>
            </a:r>
          </a:p>
          <a:p>
            <a:pPr marL="914400" lvl="1" indent="-457200" algn="justLow" rtl="1">
              <a:buClr>
                <a:srgbClr val="C00000"/>
              </a:buClr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شناسایی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فرآیندهای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قابلیت مدیریت و راهبری معماری سازمانی در شرکت‌های توزیع نیروی برق</a:t>
            </a:r>
          </a:p>
          <a:p>
            <a:pPr marL="914400" lvl="1" indent="-457200" algn="justLow" rtl="1">
              <a:buClr>
                <a:srgbClr val="C00000"/>
              </a:buClr>
              <a:buFont typeface="+mj-lt"/>
              <a:buAutoNum type="arabicPeriod"/>
            </a:pP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طراحی گردش‌کار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فرآیندهای قابلیت مدیریت و راهبری معماری سازمانی در شرکت‌های توزیع نیروی برق</a:t>
            </a:r>
          </a:p>
          <a:p>
            <a:pPr marL="914400" lvl="1" indent="-457200" algn="justLow" rtl="1">
              <a:buClr>
                <a:srgbClr val="C00000"/>
              </a:buClr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طراحی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ساختار و و ظایف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معماری سازمانی در شرکت‌های توزیع نیروی برق</a:t>
            </a:r>
          </a:p>
          <a:p>
            <a:pPr marL="914400" lvl="1" indent="-457200" algn="justLow" rtl="1">
              <a:buClr>
                <a:srgbClr val="C00000"/>
              </a:buClr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تدوین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اصول معماری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سازمانی در شرکت‌های توزیع نیروی برق</a:t>
            </a:r>
          </a:p>
          <a:p>
            <a:pPr marL="914400" lvl="1" indent="-457200" algn="justLow" rtl="1">
              <a:buClr>
                <a:srgbClr val="C00000"/>
              </a:buClr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معرفی و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آموزش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 نتایج بدست آمده</a:t>
            </a:r>
          </a:p>
          <a:p>
            <a:pPr algn="justLow" rtl="1">
              <a:buClr>
                <a:srgbClr val="C00000"/>
              </a:buClr>
            </a:pPr>
            <a:endParaRPr lang="fa-IR" sz="20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28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کار1: بررسی پیشنهاد توزیع اهواز: پروژه تدوین قابلیت معماری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467915-39AD-FE53-FE1B-C17C15CC25A9}"/>
              </a:ext>
            </a:extLst>
          </p:cNvPr>
          <p:cNvSpPr/>
          <p:nvPr/>
        </p:nvSpPr>
        <p:spPr>
          <a:xfrm>
            <a:off x="457200" y="666750"/>
            <a:ext cx="769620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1"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طرح موضوع، اهداف و مراحل و دستاوردهای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پروژه </a:t>
            </a:r>
            <a:r>
              <a:rPr lang="fa-IR" sz="2000" dirty="0">
                <a:solidFill>
                  <a:srgbClr val="C00000"/>
                </a:solidFill>
                <a:cs typeface="B Yekan" panose="00000400000000000000" pitchFamily="2" charset="-78"/>
              </a:rPr>
              <a:t>تدوین قابلیت معماری شرکت‌های توزیع</a:t>
            </a:r>
            <a:r>
              <a:rPr lang="fa-IR" sz="2000" dirty="0">
                <a:cs typeface="B Yekan" panose="00000400000000000000" pitchFamily="2" charset="-78"/>
              </a:rPr>
              <a:t>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در جلسه کارگروه دوم ارائه شده است.</a:t>
            </a:r>
          </a:p>
          <a:p>
            <a:pPr marL="342900" indent="-342900" algn="just" rtl="1">
              <a:buFont typeface="+mj-lt"/>
              <a:buAutoNum type="arabicPeriod"/>
            </a:pPr>
            <a:endParaRPr lang="fa-I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B Yekan" panose="00000400000000000000" pitchFamily="2" charset="-78"/>
            </a:endParaRPr>
          </a:p>
          <a:p>
            <a:pPr marL="342900" indent="-342900" algn="just" rtl="1"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نسخه به‌روزآوری‌شده شرح خدمات و برآورد هزینه در تاریخ 1403/05/07 به تایید </a:t>
            </a:r>
            <a:r>
              <a:rPr lang="fa-IR" sz="2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شرکت توزیع نیروی برق شهرستان اهواز </a:t>
            </a: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رسیده است. </a:t>
            </a:r>
          </a:p>
          <a:p>
            <a:pPr marL="342900" indent="-342900" algn="just" rtl="1">
              <a:buFont typeface="+mj-lt"/>
              <a:buAutoNum type="arabicPeriod"/>
            </a:pPr>
            <a:endParaRPr lang="fa-I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marL="342900" indent="-342900" algn="just" rtl="1"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B Yekan" panose="00000400000000000000" pitchFamily="2" charset="-78"/>
              </a:rPr>
              <a:t>مشخصات کلی پروژه: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مدت: </a:t>
            </a: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4 ماه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برآورد هزینه: </a:t>
            </a: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600.000.000 تومان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کارفرما: </a:t>
            </a: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شرکت توزیع نیروی برق استان اهواز- سه شرکت توزیع نیز در اجرای پروژه همکاری دارند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مجری: </a:t>
            </a:r>
            <a:r>
              <a:rPr lang="fa-IR" dirty="0"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شرکت مهندسی نرم‌افزاری گلستان</a:t>
            </a:r>
          </a:p>
          <a:p>
            <a:pPr marL="342900" marR="0" lvl="0" indent="-342900" algn="just" rtl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fa-IR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9302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2895600" cy="273844"/>
          </a:xfrm>
        </p:spPr>
        <p:txBody>
          <a:bodyPr/>
          <a:lstStyle/>
          <a:p>
            <a:r>
              <a:rPr lang="en-US" dirty="0"/>
              <a:t>EDC.Sup.Rahbari.03</a:t>
            </a:r>
          </a:p>
        </p:txBody>
      </p:sp>
      <p:sp>
        <p:nvSpPr>
          <p:cNvPr id="2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5943600" y="4869656"/>
            <a:ext cx="2133600" cy="273844"/>
          </a:xfrm>
        </p:spPr>
        <p:txBody>
          <a:bodyPr/>
          <a:lstStyle/>
          <a:p>
            <a:fld id="{A5B25833-80BC-45E0-BE2C-683AC9E31DC2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7851"/>
            <a:ext cx="766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>
                <a:cs typeface="B Yekan" panose="00000400000000000000" pitchFamily="2" charset="-78"/>
              </a:rPr>
              <a:t>دستور کار2: موضوعات مطرح شده توسط شرکت‌ها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475096"/>
            <a:ext cx="2878245" cy="120995"/>
          </a:xfrm>
          <a:prstGeom prst="rect">
            <a:avLst/>
          </a:prstGeom>
          <a:solidFill>
            <a:srgbClr val="25CA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467915-39AD-FE53-FE1B-C17C15CC25A9}"/>
              </a:ext>
            </a:extLst>
          </p:cNvPr>
          <p:cNvSpPr/>
          <p:nvPr/>
        </p:nvSpPr>
        <p:spPr>
          <a:xfrm>
            <a:off x="457200" y="666750"/>
            <a:ext cx="7696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اخذ مجوز اجرای پروژه از هیات مدیره: </a:t>
            </a:r>
            <a:r>
              <a:rPr lang="fa-IR" sz="2000" dirty="0">
                <a:solidFill>
                  <a:srgbClr val="C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پاسخ: ؟؟</a:t>
            </a:r>
          </a:p>
          <a:p>
            <a:pPr marL="342900" indent="-342900" algn="just" rtl="1">
              <a:buFont typeface="+mj-lt"/>
              <a:buAutoNum type="arabicPeriod"/>
            </a:pPr>
            <a:endParaRPr lang="fa-IR" sz="2000" dirty="0">
              <a:solidFill>
                <a:srgbClr val="C00000"/>
              </a:solidFill>
              <a:highlight>
                <a:srgbClr val="00FF00"/>
              </a:highlight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marL="342900" indent="-342900" algn="just" rtl="1"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عدم تخصیص نقدینگی: </a:t>
            </a:r>
            <a:r>
              <a:rPr lang="fa-IR" sz="2000" dirty="0">
                <a:solidFill>
                  <a:srgbClr val="C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پاسخ: ؟؟</a:t>
            </a:r>
          </a:p>
          <a:p>
            <a:pPr marL="342900" indent="-342900" algn="just" rtl="1">
              <a:buFont typeface="+mj-lt"/>
              <a:buAutoNum type="arabicPeriod"/>
            </a:pPr>
            <a:endParaRPr lang="fa-I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marL="342900" marR="0" lvl="0" indent="-342900" algn="just" rtl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مشکلات چارت سازمانی و نیروی انسانی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جایگاه واحد معماری</a:t>
            </a:r>
            <a:endParaRPr lang="en-US" sz="2000" dirty="0">
              <a:solidFill>
                <a:srgbClr val="C00000"/>
              </a:solidFill>
              <a:highlight>
                <a:srgbClr val="00FF00"/>
              </a:highlight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ساختار و شرح وظایف و فرآیندهای واحد معماری</a:t>
            </a:r>
          </a:p>
          <a:p>
            <a:pPr marL="800100" lvl="1" indent="-342900" algn="just" rtl="1">
              <a:buFont typeface="Arial" panose="020B0604020202020204" pitchFamily="34" charset="0"/>
              <a:buChar char="•"/>
            </a:pPr>
            <a:r>
              <a:rPr lang="fa-I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کمبود نیروی انسانی</a:t>
            </a:r>
            <a:endParaRPr lang="fa-IR" sz="2000" dirty="0">
              <a:solidFill>
                <a:srgbClr val="C00000"/>
              </a:solidFill>
              <a:highlight>
                <a:srgbClr val="00FF00"/>
              </a:highlight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lvl="1" algn="just" rtl="1"/>
            <a:r>
              <a:rPr lang="fa-IR" sz="2000" dirty="0">
                <a:solidFill>
                  <a:srgbClr val="C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پاسخ: طراحی جایگاه، شرح وظایف و فرآیندها و همچنین نیازمندی تامین نیروی انسانی واحد معماری سازمانی شرکت‌های توزیع در پروژه </a:t>
            </a:r>
            <a:r>
              <a:rPr lang="en-US" sz="2000" dirty="0">
                <a:solidFill>
                  <a:srgbClr val="C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(EAMG)</a:t>
            </a:r>
            <a:r>
              <a:rPr lang="fa-IR" sz="2000" dirty="0">
                <a:solidFill>
                  <a:srgbClr val="C00000"/>
                </a:solidFill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B Yekan" panose="00000400000000000000" pitchFamily="2" charset="-78"/>
              </a:rPr>
              <a:t> صورت می‌گیرد</a:t>
            </a:r>
          </a:p>
          <a:p>
            <a:pPr lvl="1" algn="just" rtl="1"/>
            <a:endParaRPr lang="fa-I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  <a:p>
            <a:pPr marL="342900" marR="0" lvl="0" indent="-342900" algn="just" rtl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fa-IR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340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10682</TotalTime>
  <Words>894</Words>
  <Application>Microsoft Office PowerPoint</Application>
  <PresentationFormat>On-screen Show (16:9)</PresentationFormat>
  <Paragraphs>136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B Nazanin</vt:lpstr>
      <vt:lpstr>B Yekan</vt:lpstr>
      <vt:lpstr>Calibri</vt:lpstr>
      <vt:lpstr>Georgia</vt:lpstr>
      <vt:lpstr>IRANSans Black</vt:lpstr>
      <vt:lpstr>Lato Light</vt:lpstr>
      <vt:lpstr>Open Sans Light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Reza</dc:creator>
  <cp:lastModifiedBy>iman mahdavi</cp:lastModifiedBy>
  <cp:revision>689</cp:revision>
  <dcterms:created xsi:type="dcterms:W3CDTF">2006-08-16T00:00:00Z</dcterms:created>
  <dcterms:modified xsi:type="dcterms:W3CDTF">2024-08-19T10:54:03Z</dcterms:modified>
</cp:coreProperties>
</file>